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4850" y="2549525"/>
            <a:ext cx="39300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chemeClr val="tx2"/>
                </a:solidFill>
              </a:rPr>
              <a:t>镜中世界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3610" y="1428750"/>
            <a:ext cx="14674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/>
              <a:t>游戏概述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861435" y="1111250"/>
            <a:ext cx="0" cy="4636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44711" y="1111250"/>
            <a:ext cx="2939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移动端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跑酷游戏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利用镜子特性设计关卡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类</a:t>
            </a:r>
            <a:r>
              <a:rPr lang="zh-CN" altLang="en-US" dirty="0" smtClean="0"/>
              <a:t>似雷曼体验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3610" y="1428750"/>
            <a:ext cx="14674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/>
              <a:t>镜子种类及特性</a:t>
            </a:r>
            <a:endParaRPr lang="zh-CN" altLang="en-US" sz="25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861435" y="1111250"/>
            <a:ext cx="0" cy="4636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44711" y="1111250"/>
            <a:ext cx="2939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平面</a:t>
            </a:r>
            <a:r>
              <a:rPr lang="zh-CN" altLang="en-US" dirty="0" smtClean="0"/>
              <a:t>镜、老花镜、放大镜、哈哈镜、近视镜、万花筒、棱镜、显微镜、望远镜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反</a:t>
            </a:r>
            <a:r>
              <a:rPr lang="zh-CN" altLang="en-US" dirty="0" smtClean="0"/>
              <a:t>射、放大、缩小、倒影、</a:t>
            </a:r>
            <a:endParaRPr lang="en-US" altLang="zh-CN" dirty="0" smtClean="0"/>
          </a:p>
          <a:p>
            <a:r>
              <a:rPr lang="zh-CN" altLang="en-US" dirty="0"/>
              <a:t>美</a:t>
            </a:r>
            <a:r>
              <a:rPr lang="zh-CN" altLang="en-US" dirty="0" smtClean="0"/>
              <a:t>颜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1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3610" y="1428750"/>
            <a:ext cx="14674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/>
              <a:t>机制</a:t>
            </a:r>
            <a:endParaRPr lang="zh-CN" altLang="en-US" sz="25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861435" y="1111250"/>
            <a:ext cx="0" cy="4636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44711" y="1111250"/>
            <a:ext cx="3948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核心机制：</a:t>
            </a:r>
            <a:endParaRPr lang="en-US" altLang="zh-CN" dirty="0" smtClean="0"/>
          </a:p>
          <a:p>
            <a:r>
              <a:rPr lang="zh-CN" altLang="en-US" dirty="0" smtClean="0"/>
              <a:t>跳</a:t>
            </a:r>
            <a:endParaRPr lang="en-US" altLang="zh-CN" dirty="0" smtClean="0"/>
          </a:p>
          <a:p>
            <a:r>
              <a:rPr lang="zh-CN" altLang="en-US" dirty="0"/>
              <a:t>进</a:t>
            </a:r>
            <a:r>
              <a:rPr lang="zh-CN" altLang="en-US" dirty="0" smtClean="0"/>
              <a:t>入镜子（不同镜子有自己的机制）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其他机制：</a:t>
            </a:r>
            <a:endParaRPr lang="en-US" altLang="zh-CN" dirty="0" smtClean="0"/>
          </a:p>
          <a:p>
            <a:r>
              <a:rPr lang="zh-CN" altLang="en-US" dirty="0" smtClean="0"/>
              <a:t>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不同种镜子对光有不同反应，玩家需躲避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6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3610" y="1428750"/>
            <a:ext cx="14674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/>
              <a:t>界面</a:t>
            </a:r>
            <a:endParaRPr lang="zh-CN" altLang="en-US" sz="2500" dirty="0"/>
          </a:p>
        </p:txBody>
      </p:sp>
      <p:sp>
        <p:nvSpPr>
          <p:cNvPr id="3" name="Rectangle 2"/>
          <p:cNvSpPr/>
          <p:nvPr/>
        </p:nvSpPr>
        <p:spPr>
          <a:xfrm>
            <a:off x="3443955" y="1428750"/>
            <a:ext cx="7742490" cy="408488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55193" y="4742916"/>
            <a:ext cx="991312" cy="47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73697" y="4691641"/>
            <a:ext cx="794759" cy="5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94093" y="5383850"/>
            <a:ext cx="2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跳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93720" y="5230026"/>
            <a:ext cx="76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进镜</a:t>
            </a:r>
            <a:endParaRPr lang="zh-CN" altLang="en-US" dirty="0"/>
          </a:p>
        </p:txBody>
      </p:sp>
      <p:sp>
        <p:nvSpPr>
          <p:cNvPr id="12" name="Oval 11"/>
          <p:cNvSpPr/>
          <p:nvPr/>
        </p:nvSpPr>
        <p:spPr>
          <a:xfrm>
            <a:off x="3913974" y="4332718"/>
            <a:ext cx="1204957" cy="282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5477854" y="4255806"/>
            <a:ext cx="666572" cy="299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6546078" y="3845608"/>
            <a:ext cx="1213503" cy="341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Donut 15"/>
          <p:cNvSpPr/>
          <p:nvPr/>
        </p:nvSpPr>
        <p:spPr>
          <a:xfrm>
            <a:off x="8426153" y="2820112"/>
            <a:ext cx="555477" cy="93149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Block Arc 16"/>
          <p:cNvSpPr/>
          <p:nvPr/>
        </p:nvSpPr>
        <p:spPr>
          <a:xfrm rot="10800000">
            <a:off x="9758992" y="3298688"/>
            <a:ext cx="999858" cy="88101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98533" y="3606329"/>
            <a:ext cx="333286" cy="573369"/>
            <a:chOff x="4952288" y="341832"/>
            <a:chExt cx="333286" cy="573369"/>
          </a:xfrm>
          <a:solidFill>
            <a:schemeClr val="accent2"/>
          </a:solidFill>
        </p:grpSpPr>
        <p:sp>
          <p:nvSpPr>
            <p:cNvPr id="19" name="Heart 18"/>
            <p:cNvSpPr/>
            <p:nvPr/>
          </p:nvSpPr>
          <p:spPr>
            <a:xfrm>
              <a:off x="4952288" y="616098"/>
              <a:ext cx="333286" cy="299103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Smiley Face 17"/>
            <p:cNvSpPr/>
            <p:nvPr/>
          </p:nvSpPr>
          <p:spPr>
            <a:xfrm>
              <a:off x="4960833" y="341832"/>
              <a:ext cx="316195" cy="376015"/>
            </a:xfrm>
            <a:prstGeom prst="smileyFac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54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7</cp:revision>
  <dcterms:created xsi:type="dcterms:W3CDTF">2018-10-26T07:28:24Z</dcterms:created>
  <dcterms:modified xsi:type="dcterms:W3CDTF">2018-10-27T14:33:59Z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