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87E2DE1-339E-4D36-AD6C-95A659A36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526BB805-1C36-4ADA-8E65-2BDD181C7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6C3BB2-0B2F-45CE-8FFD-3CAFCE83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4" y="0"/>
            <a:ext cx="10160000" cy="6769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74FB77-A00D-472D-9B56-F464470762A1}"/>
              </a:ext>
            </a:extLst>
          </p:cNvPr>
          <p:cNvSpPr txBox="1"/>
          <p:nvPr/>
        </p:nvSpPr>
        <p:spPr>
          <a:xfrm>
            <a:off x="781235" y="568170"/>
            <a:ext cx="558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寂静岭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游戏音乐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-《promise》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寻找妻子的下落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并在孤岛中生存下来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E38717-1298-441F-A7C9-4CB1B7E465BC}"/>
              </a:ext>
            </a:extLst>
          </p:cNvPr>
          <p:cNvSpPr txBox="1"/>
          <p:nvPr/>
        </p:nvSpPr>
        <p:spPr>
          <a:xfrm>
            <a:off x="1961965" y="1580225"/>
            <a:ext cx="542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孤岛</a:t>
            </a:r>
          </a:p>
        </p:txBody>
      </p:sp>
    </p:spTree>
    <p:extLst>
      <p:ext uri="{BB962C8B-B14F-4D97-AF65-F5344CB8AC3E}">
        <p14:creationId xmlns:p14="http://schemas.microsoft.com/office/powerpoint/2010/main" val="306653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BB91B-3380-4065-9D40-2D01EF23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游戏背景与游戏目标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C9DAC-809A-466F-8F06-7A9C3B5A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主人公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突然发现自己在一座孤岛中醒来，而自己的妻子也不知所踪，他发现孤岛有几根连接到其他孤岛的铁索，可以爬过去或者留在岛上，但岛上的资源有限，这时他该怎么办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目标：找到妻子的下落（同时生存下来）</a:t>
            </a:r>
          </a:p>
        </p:txBody>
      </p:sp>
    </p:spTree>
    <p:extLst>
      <p:ext uri="{BB962C8B-B14F-4D97-AF65-F5344CB8AC3E}">
        <p14:creationId xmlns:p14="http://schemas.microsoft.com/office/powerpoint/2010/main" val="410773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BB91B-3380-4065-9D40-2D01EF23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C9DAC-809A-466F-8F06-7A9C3B5A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5A28F94-ECDB-4BC7-BA57-4A1ACDF79883}"/>
              </a:ext>
            </a:extLst>
          </p:cNvPr>
          <p:cNvSpPr/>
          <p:nvPr/>
        </p:nvSpPr>
        <p:spPr>
          <a:xfrm>
            <a:off x="4655731" y="2965140"/>
            <a:ext cx="979570" cy="55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sam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C4922A-070B-443D-80D5-058D51140414}"/>
              </a:ext>
            </a:extLst>
          </p:cNvPr>
          <p:cNvSpPr/>
          <p:nvPr/>
        </p:nvSpPr>
        <p:spPr>
          <a:xfrm>
            <a:off x="2917998" y="3432141"/>
            <a:ext cx="476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2D2070-1DF0-4177-AE0A-ABCDC0DFFDC0}"/>
              </a:ext>
            </a:extLst>
          </p:cNvPr>
          <p:cNvSpPr/>
          <p:nvPr/>
        </p:nvSpPr>
        <p:spPr>
          <a:xfrm>
            <a:off x="4655731" y="4191490"/>
            <a:ext cx="476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622E8B-EC93-44B4-B7AB-D383DE1C509A}"/>
              </a:ext>
            </a:extLst>
          </p:cNvPr>
          <p:cNvSpPr/>
          <p:nvPr/>
        </p:nvSpPr>
        <p:spPr>
          <a:xfrm>
            <a:off x="2917998" y="4456697"/>
            <a:ext cx="476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3E5650-0269-46D7-842D-DAECA26DE43D}"/>
              </a:ext>
            </a:extLst>
          </p:cNvPr>
          <p:cNvSpPr/>
          <p:nvPr/>
        </p:nvSpPr>
        <p:spPr>
          <a:xfrm>
            <a:off x="4542811" y="5358452"/>
            <a:ext cx="476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0DB13BF-39A8-416B-AE74-7FE1D5D56E24}"/>
              </a:ext>
            </a:extLst>
          </p:cNvPr>
          <p:cNvSpPr/>
          <p:nvPr/>
        </p:nvSpPr>
        <p:spPr>
          <a:xfrm>
            <a:off x="6240971" y="5110022"/>
            <a:ext cx="476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C4A1C1B-961C-4EAF-856D-DD5634C2AB70}"/>
              </a:ext>
            </a:extLst>
          </p:cNvPr>
          <p:cNvSpPr/>
          <p:nvPr/>
        </p:nvSpPr>
        <p:spPr>
          <a:xfrm>
            <a:off x="6733956" y="3965109"/>
            <a:ext cx="476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C891765-FC5B-4673-9D39-49B7A68D2032}"/>
              </a:ext>
            </a:extLst>
          </p:cNvPr>
          <p:cNvSpPr/>
          <p:nvPr/>
        </p:nvSpPr>
        <p:spPr>
          <a:xfrm>
            <a:off x="6183101" y="3002394"/>
            <a:ext cx="476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C51C5A6-8F61-4DC1-B10E-D8672B7AD8ED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3394637" y="3240348"/>
            <a:ext cx="1261094" cy="4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BFCBD0-0FBA-4842-B91D-C6F1C6325DE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157155" y="3228775"/>
            <a:ext cx="1025946" cy="7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53A4DB6-19D5-419D-B897-73B9BC11B0F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894051" y="3515556"/>
            <a:ext cx="251465" cy="67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106AA9-689C-49AB-8B88-8AA03503F0FE}"/>
              </a:ext>
            </a:extLst>
          </p:cNvPr>
          <p:cNvCxnSpPr>
            <a:endCxn id="9" idx="6"/>
          </p:cNvCxnSpPr>
          <p:nvPr/>
        </p:nvCxnSpPr>
        <p:spPr>
          <a:xfrm flipH="1">
            <a:off x="3394637" y="4456697"/>
            <a:ext cx="1261094" cy="22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DB1BF0-69CA-43FF-912D-F579E95214A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3394637" y="4683078"/>
            <a:ext cx="1148174" cy="90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F0B1C78-8074-4A8A-AA8A-6A53A8DC55E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4781131" y="4644251"/>
            <a:ext cx="112920" cy="71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7C695BE-FF67-45D1-BB57-356AD7D811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536964" y="3455155"/>
            <a:ext cx="266794" cy="57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C0E5865-8DC1-46CB-B796-947FE02C04DD}"/>
              </a:ext>
            </a:extLst>
          </p:cNvPr>
          <p:cNvCxnSpPr>
            <a:stCxn id="12" idx="3"/>
          </p:cNvCxnSpPr>
          <p:nvPr/>
        </p:nvCxnSpPr>
        <p:spPr>
          <a:xfrm flipH="1">
            <a:off x="6536964" y="4351565"/>
            <a:ext cx="266794" cy="75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AFE663A1-8731-4FEA-914A-F3065701896C}"/>
              </a:ext>
            </a:extLst>
          </p:cNvPr>
          <p:cNvSpPr/>
          <p:nvPr/>
        </p:nvSpPr>
        <p:spPr>
          <a:xfrm>
            <a:off x="7344907" y="5110021"/>
            <a:ext cx="476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6247DC9-E237-499A-B322-A4AB8D63CEBF}"/>
              </a:ext>
            </a:extLst>
          </p:cNvPr>
          <p:cNvCxnSpPr>
            <a:endCxn id="33" idx="0"/>
          </p:cNvCxnSpPr>
          <p:nvPr/>
        </p:nvCxnSpPr>
        <p:spPr>
          <a:xfrm>
            <a:off x="7099751" y="4417870"/>
            <a:ext cx="483476" cy="692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80C5AC33-C4C1-4BCD-A75F-DFFE08F88C36}"/>
              </a:ext>
            </a:extLst>
          </p:cNvPr>
          <p:cNvSpPr/>
          <p:nvPr/>
        </p:nvSpPr>
        <p:spPr>
          <a:xfrm>
            <a:off x="3043765" y="2388499"/>
            <a:ext cx="476639" cy="45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7B5F845-F29C-4CD7-AF8B-4AB1C2CC39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68823" y="2614880"/>
            <a:ext cx="1230363" cy="43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0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BB91B-3380-4065-9D40-2D01EF23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游戏系统与机制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C9DAC-809A-466F-8F06-7A9C3B5A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每个岛屿可与隔壁的岛屿有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个铁索相连。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岛屿的生存物资有限，且不同岛屿物资丰富程度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不同。只看查看本岛和临近相连岛屿物资情况。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玩家可用背包收集物资，但携带的数量有限。部分物资可以合成。（参考饥荒）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吃岛上的食物可以补充体力值，上限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，白天一天消耗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，夜晚消耗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。过铁索则需要消耗额外的体力值。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天气系统：白天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夜晚；白天则分晴天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雾天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冰雹。夜晚若没有火把则无法收集新物品。雾天降低能见度，过铁索消耗额外体力。雨天有一定概率生病，无法探索新岛屿，冰雹则无法探索新岛屿。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地图系统：只有探索过的岛屿，会出现地图，可供查询，未探索的无法查看。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在岛屿中找到妻子存在的痕迹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已探索的岛屿可重复进入，岛屿有一定物资再生能力，短期内再生的数量有限，适当可留存物资（可通过地图查看岛屿物资情况）。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运气也是实力的一种，找到妻子下落则成功。</a:t>
            </a:r>
          </a:p>
        </p:txBody>
      </p:sp>
    </p:spTree>
    <p:extLst>
      <p:ext uri="{BB962C8B-B14F-4D97-AF65-F5344CB8AC3E}">
        <p14:creationId xmlns:p14="http://schemas.microsoft.com/office/powerpoint/2010/main" val="205853529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338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PowerPoint 演示文稿</vt:lpstr>
      <vt:lpstr>游戏背景与游戏目标</vt:lpstr>
      <vt:lpstr>游戏内容</vt:lpstr>
      <vt:lpstr>游戏系统与机制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88</cp:revision>
  <dcterms:created xsi:type="dcterms:W3CDTF">2018-10-17T11:52:58Z</dcterms:created>
  <dcterms:modified xsi:type="dcterms:W3CDTF">2018-10-17T12:30:02Z</dcterms:modified>
</cp:coreProperties>
</file>