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8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833360" y="1203325"/>
            <a:ext cx="1366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脚</a:t>
            </a:r>
            <a:endParaRPr kumimoji="1" lang="zh-CN" altLang="en-US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8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步</a:t>
            </a:r>
            <a:endParaRPr kumimoji="1" lang="zh-CN" altLang="en-US" sz="8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-3810"/>
            <a:ext cx="5178425" cy="6846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概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述</a:t>
            </a: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26030" y="878205"/>
            <a:ext cx="826833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游戏类型：横版过关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游戏平台：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游戏风格：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像素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游戏剧情：救公主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机制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5610" y="442595"/>
            <a:ext cx="98259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1.Player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在场景中只会跳跃、移动、踩踏和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踢（伤害低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移动所留下的脚印，几秒后会向上释放光柱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速度机制：根据装备（鞋）调整移动速度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技能机制：单脚轻（重）踏、双脚轻（重）踏、双脚原地旋转（类似蓄力，时间越长伤害越高）、跳跃落地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踏（地面凹陷一格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5.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延迟机制：脚印释放光柱时间根据 装备（鞋）种类不同而不同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6.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踢：伤害低，踢到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使其发生位移</a:t>
            </a:r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7.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冷却：如双脚旋转有冷却时间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游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戏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 smtClean="0">
                <a:latin typeface="Microsoft YaHei" charset="-122"/>
                <a:ea typeface="Microsoft YaHei" charset="-122"/>
                <a:cs typeface="Microsoft YaHei" charset="-122"/>
              </a:rPr>
              <a:t>场景</a:t>
            </a:r>
            <a:endParaRPr kumimoji="1" lang="en-US" altLang="zh-CN" sz="6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5495" y="442422"/>
            <a:ext cx="85898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5610" y="5551170"/>
            <a:ext cx="9995535" cy="366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空心弧 2"/>
          <p:cNvSpPr/>
          <p:nvPr/>
        </p:nvSpPr>
        <p:spPr>
          <a:xfrm rot="10800000">
            <a:off x="2966085" y="5431790"/>
            <a:ext cx="349885" cy="183515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空心弧 3"/>
          <p:cNvSpPr/>
          <p:nvPr/>
        </p:nvSpPr>
        <p:spPr>
          <a:xfrm rot="10800000">
            <a:off x="3594100" y="5431790"/>
            <a:ext cx="349885" cy="183515"/>
          </a:xfrm>
          <a:prstGeom prst="blockArc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笑脸 6"/>
          <p:cNvSpPr/>
          <p:nvPr/>
        </p:nvSpPr>
        <p:spPr>
          <a:xfrm>
            <a:off x="2336800" y="5153660"/>
            <a:ext cx="373380" cy="34163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6592570" y="5153660"/>
            <a:ext cx="373380" cy="3416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弦形 9"/>
          <p:cNvSpPr/>
          <p:nvPr/>
        </p:nvSpPr>
        <p:spPr>
          <a:xfrm rot="17520000">
            <a:off x="4629150" y="5422900"/>
            <a:ext cx="302260" cy="320040"/>
          </a:xfrm>
          <a:prstGeom prst="cho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爆炸形 2 10"/>
          <p:cNvSpPr/>
          <p:nvPr/>
        </p:nvSpPr>
        <p:spPr>
          <a:xfrm>
            <a:off x="2966085" y="5153660"/>
            <a:ext cx="468630" cy="341630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弧形箭头 11"/>
          <p:cNvSpPr/>
          <p:nvPr/>
        </p:nvSpPr>
        <p:spPr>
          <a:xfrm>
            <a:off x="5567045" y="5382895"/>
            <a:ext cx="318135" cy="233045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笑脸 12"/>
          <p:cNvSpPr/>
          <p:nvPr/>
        </p:nvSpPr>
        <p:spPr>
          <a:xfrm>
            <a:off x="8128000" y="3657600"/>
            <a:ext cx="373380" cy="3416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9568815" y="5153660"/>
            <a:ext cx="373380" cy="3416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05900" y="5551170"/>
            <a:ext cx="462915" cy="366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05610" y="5917565"/>
            <a:ext cx="9995535" cy="7575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975475" y="4105275"/>
            <a:ext cx="1152525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598535" y="4137025"/>
            <a:ext cx="1057910" cy="96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方正书宋_GBK</vt:lpstr>
      <vt:lpstr>Wingdings</vt:lpstr>
      <vt:lpstr>Arial</vt:lpstr>
      <vt:lpstr>Microsoft YaHei</vt:lpstr>
      <vt:lpstr>微软雅黑</vt:lpstr>
      <vt:lpstr>黑体-简</vt:lpstr>
      <vt:lpstr>宋体</vt:lpstr>
      <vt:lpstr>Arial Unicode MS</vt:lpstr>
      <vt:lpstr>DengXian Light</vt:lpstr>
      <vt:lpstr>苹方-简</vt:lpstr>
      <vt:lpstr>DengXian</vt:lpstr>
      <vt:lpstr>Calibri</vt:lpstr>
      <vt:lpstr>Helvetica Neue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nbamboo</cp:lastModifiedBy>
  <cp:revision>29</cp:revision>
  <dcterms:created xsi:type="dcterms:W3CDTF">2018-11-04T10:42:26Z</dcterms:created>
  <dcterms:modified xsi:type="dcterms:W3CDTF">2018-11-04T10:42:26Z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