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1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F7C"/>
    <a:srgbClr val="4BA8F9"/>
    <a:srgbClr val="93C9FB"/>
    <a:srgbClr val="4679EC"/>
    <a:srgbClr val="A4BBEE"/>
    <a:srgbClr val="1653D4"/>
    <a:srgbClr val="7BA0F1"/>
    <a:srgbClr val="8CA6E0"/>
    <a:srgbClr val="315BB9"/>
    <a:srgbClr val="123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18" y="-2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31D829D-3CE2-40DB-B60E-427EAF1709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0" y="266700"/>
            <a:ext cx="8431161" cy="63246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073353" y="2835367"/>
            <a:ext cx="4340570" cy="558799"/>
          </a:xfrm>
        </p:spPr>
        <p:txBody>
          <a:bodyPr anchor="ctr">
            <a:norm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73353" y="2136776"/>
            <a:ext cx="4340570" cy="698591"/>
          </a:xfrm>
        </p:spPr>
        <p:txBody>
          <a:bodyPr anchor="ctr">
            <a:normAutofit/>
          </a:bodyPr>
          <a:lstStyle>
            <a:lvl1pPr algn="r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28586" y="4153191"/>
            <a:ext cx="2185337" cy="248371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28586" y="4404593"/>
            <a:ext cx="2185337" cy="248371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B97B7F2-6257-4B27-9B98-AE19C0291E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8" r="76932"/>
          <a:stretch/>
        </p:blipFill>
        <p:spPr>
          <a:xfrm rot="5400000">
            <a:off x="4493009" y="-1812541"/>
            <a:ext cx="157981" cy="9144002"/>
          </a:xfrm>
          <a:custGeom>
            <a:avLst/>
            <a:gdLst>
              <a:gd name="connsiteX0" fmla="*/ 0 w 1416050"/>
              <a:gd name="connsiteY0" fmla="*/ 6324600 h 6324600"/>
              <a:gd name="connsiteX1" fmla="*/ 0 w 1416050"/>
              <a:gd name="connsiteY1" fmla="*/ 0 h 6324600"/>
              <a:gd name="connsiteX2" fmla="*/ 1416050 w 1416050"/>
              <a:gd name="connsiteY2" fmla="*/ 0 h 6324600"/>
              <a:gd name="connsiteX3" fmla="*/ 1416050 w 1416050"/>
              <a:gd name="connsiteY3" fmla="*/ 632460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050" h="6324600">
                <a:moveTo>
                  <a:pt x="0" y="6324600"/>
                </a:moveTo>
                <a:lnTo>
                  <a:pt x="0" y="0"/>
                </a:lnTo>
                <a:lnTo>
                  <a:pt x="1416050" y="0"/>
                </a:lnTo>
                <a:lnTo>
                  <a:pt x="1416050" y="63246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71355" y="1819198"/>
            <a:ext cx="3401291" cy="656792"/>
          </a:xfrm>
        </p:spPr>
        <p:txBody>
          <a:bodyPr anchor="ctr">
            <a:norm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867024" y="3147470"/>
            <a:ext cx="340995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C415153-08F9-40F1-A21E-BED603C8F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42752"/>
          <a:stretch/>
        </p:blipFill>
        <p:spPr>
          <a:xfrm rot="16200000">
            <a:off x="1143000" y="-1143001"/>
            <a:ext cx="6858001" cy="914399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077549" y="1130300"/>
            <a:ext cx="29889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077549" y="2558335"/>
            <a:ext cx="29889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077549" y="2873969"/>
            <a:ext cx="29889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704709" y="2136776"/>
            <a:ext cx="3936054" cy="69859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Animation</a:t>
            </a:r>
            <a:r>
              <a:rPr lang="zh-CN" altLang="en-US" sz="2000" dirty="0"/>
              <a:t>之普通帧动画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2475854" y="5319485"/>
            <a:ext cx="2228855" cy="817790"/>
            <a:chOff x="675908" y="693106"/>
            <a:chExt cx="9053516" cy="332182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8" name="文本框 76">
            <a:extLst/>
          </p:cNvPr>
          <p:cNvSpPr txBox="1"/>
          <p:nvPr/>
        </p:nvSpPr>
        <p:spPr>
          <a:xfrm>
            <a:off x="2644028" y="5822374"/>
            <a:ext cx="5141819" cy="103562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45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</a:rPr>
              <a:t>THANKS</a:t>
            </a:r>
            <a:endParaRPr lang="zh-CN" altLang="en-US" sz="1245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54564-8206-4B6D-992E-C8856D56D3CD}"/>
              </a:ext>
            </a:extLst>
          </p:cNvPr>
          <p:cNvSpPr txBox="1"/>
          <p:nvPr/>
        </p:nvSpPr>
        <p:spPr>
          <a:xfrm>
            <a:off x="929640" y="1592580"/>
            <a:ext cx="5951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创建一个</a:t>
            </a:r>
            <a:r>
              <a:rPr lang="en-US" altLang="zh-CN" dirty="0"/>
              <a:t>3D</a:t>
            </a:r>
            <a:r>
              <a:rPr lang="zh-CN" altLang="en-US" dirty="0"/>
              <a:t>工程，命名为</a:t>
            </a:r>
            <a:r>
              <a:rPr lang="en-US" altLang="zh-CN" dirty="0" err="1"/>
              <a:t>AnimationProject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新建场景为</a:t>
            </a:r>
            <a:r>
              <a:rPr lang="en-US" altLang="zh-CN" dirty="0"/>
              <a:t>01-anim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创建一个</a:t>
            </a:r>
            <a:r>
              <a:rPr lang="en-US" altLang="zh-CN" dirty="0"/>
              <a:t>cube</a:t>
            </a:r>
            <a:r>
              <a:rPr lang="zh-CN" altLang="en-US" dirty="0"/>
              <a:t>和</a:t>
            </a:r>
            <a:r>
              <a:rPr lang="en-US" altLang="zh-CN" dirty="0"/>
              <a:t>plane.</a:t>
            </a:r>
            <a:r>
              <a:rPr lang="zh-CN" altLang="en-US" dirty="0"/>
              <a:t>其中</a:t>
            </a:r>
            <a:r>
              <a:rPr lang="en-US" altLang="zh-CN" dirty="0"/>
              <a:t>cube</a:t>
            </a:r>
            <a:r>
              <a:rPr lang="zh-CN" altLang="en-US" dirty="0"/>
              <a:t>放置在</a:t>
            </a:r>
            <a:r>
              <a:rPr lang="en-US" altLang="zh-CN" dirty="0"/>
              <a:t>plane</a:t>
            </a:r>
            <a:r>
              <a:rPr lang="zh-CN" altLang="en-US" dirty="0"/>
              <a:t>上，</a:t>
            </a:r>
            <a:r>
              <a:rPr lang="en-US" altLang="zh-CN" dirty="0"/>
              <a:t>Y</a:t>
            </a:r>
            <a:r>
              <a:rPr lang="zh-CN" altLang="en-US" dirty="0"/>
              <a:t>轴为</a:t>
            </a:r>
            <a:r>
              <a:rPr lang="en-US" altLang="zh-CN" dirty="0"/>
              <a:t>0.5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A316F9-6FE2-461B-B17C-7CB70A9D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0" y="2917778"/>
            <a:ext cx="6778370" cy="28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7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54564-8206-4B6D-992E-C8856D56D3CD}"/>
              </a:ext>
            </a:extLst>
          </p:cNvPr>
          <p:cNvSpPr txBox="1"/>
          <p:nvPr/>
        </p:nvSpPr>
        <p:spPr>
          <a:xfrm>
            <a:off x="929640" y="1592580"/>
            <a:ext cx="595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选中</a:t>
            </a:r>
            <a:r>
              <a:rPr lang="en-US" altLang="zh-CN" dirty="0"/>
              <a:t>cube</a:t>
            </a:r>
            <a:r>
              <a:rPr lang="zh-CN" altLang="en-US" dirty="0"/>
              <a:t>，点击</a:t>
            </a:r>
            <a:r>
              <a:rPr lang="en-US" altLang="zh-CN" dirty="0"/>
              <a:t>window-&gt;animation-&gt;create </a:t>
            </a:r>
            <a:r>
              <a:rPr lang="zh-CN" altLang="en-US" dirty="0"/>
              <a:t>新建</a:t>
            </a:r>
            <a:r>
              <a:rPr lang="en-US" altLang="zh-CN" dirty="0"/>
              <a:t>cube</a:t>
            </a:r>
            <a:r>
              <a:rPr lang="zh-CN" altLang="en-US" dirty="0"/>
              <a:t>动画，命名为</a:t>
            </a:r>
            <a:r>
              <a:rPr lang="en-US" altLang="zh-CN" dirty="0" err="1"/>
              <a:t>cubeAnimation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</a:t>
            </a:r>
            <a:r>
              <a:rPr lang="en-US" altLang="zh-CN" dirty="0"/>
              <a:t>Animation</a:t>
            </a:r>
            <a:r>
              <a:rPr lang="zh-CN" altLang="en-US" dirty="0"/>
              <a:t>界面的录制按钮制作帧动画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9037F8-AC13-4868-A2E3-CA8A2F3A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6" y="2636395"/>
            <a:ext cx="5395428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54564-8206-4B6D-992E-C8856D56D3CD}"/>
              </a:ext>
            </a:extLst>
          </p:cNvPr>
          <p:cNvSpPr txBox="1"/>
          <p:nvPr/>
        </p:nvSpPr>
        <p:spPr>
          <a:xfrm>
            <a:off x="929640" y="1592580"/>
            <a:ext cx="595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在第</a:t>
            </a:r>
            <a:r>
              <a:rPr lang="en-US" altLang="zh-CN" dirty="0"/>
              <a:t>1</a:t>
            </a:r>
            <a:r>
              <a:rPr lang="zh-CN" altLang="en-US" dirty="0"/>
              <a:t>帧，通过移动</a:t>
            </a:r>
            <a:r>
              <a:rPr lang="en-US" altLang="zh-CN" dirty="0"/>
              <a:t>,</a:t>
            </a:r>
            <a:r>
              <a:rPr lang="zh-CN" altLang="en-US" dirty="0"/>
              <a:t>旋转和拉伸工具，建立关于位置，选择和拉伸的关键帧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6F9DCF-2DE5-4355-8FFA-A43047D3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1" y="2723849"/>
            <a:ext cx="3421677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54564-8206-4B6D-992E-C8856D56D3CD}"/>
              </a:ext>
            </a:extLst>
          </p:cNvPr>
          <p:cNvSpPr txBox="1"/>
          <p:nvPr/>
        </p:nvSpPr>
        <p:spPr>
          <a:xfrm>
            <a:off x="929640" y="1592580"/>
            <a:ext cx="5951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方法二，在第</a:t>
            </a:r>
            <a:r>
              <a:rPr lang="en-US" altLang="zh-CN" dirty="0"/>
              <a:t>1</a:t>
            </a:r>
            <a:r>
              <a:rPr lang="zh-CN" altLang="en-US" dirty="0"/>
              <a:t>帧，通过</a:t>
            </a:r>
            <a:r>
              <a:rPr lang="en-US" altLang="zh-CN" dirty="0"/>
              <a:t>Transform</a:t>
            </a:r>
            <a:r>
              <a:rPr lang="zh-CN" altLang="en-US" dirty="0"/>
              <a:t>组件的改变，建立关于位置，选择和拉伸的关键帧。（只需要任意改动</a:t>
            </a:r>
            <a:r>
              <a:rPr lang="en-US" altLang="zh-CN" dirty="0"/>
              <a:t>position</a:t>
            </a:r>
            <a:r>
              <a:rPr lang="zh-CN" altLang="en-US" dirty="0"/>
              <a:t>，</a:t>
            </a:r>
            <a:r>
              <a:rPr lang="en-US" altLang="zh-CN" dirty="0" err="1"/>
              <a:t>rotation,scale</a:t>
            </a:r>
            <a:r>
              <a:rPr lang="zh-CN" altLang="en-US" dirty="0"/>
              <a:t>，每个的其中一个坐标，再改回来即可。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5F31A0-DD86-4A23-99C7-EA90544C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5" y="3112702"/>
            <a:ext cx="3345470" cy="1562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E3EBD1-8BEF-4C3A-9CA0-D0B59AAE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5" y="3024622"/>
            <a:ext cx="4023360" cy="18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9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在第</a:t>
            </a:r>
            <a:r>
              <a:rPr lang="en-US" altLang="zh-CN" dirty="0"/>
              <a:t>60</a:t>
            </a:r>
            <a:r>
              <a:rPr lang="zh-CN" altLang="en-US" dirty="0"/>
              <a:t>帧，把</a:t>
            </a:r>
            <a:r>
              <a:rPr lang="en-US" altLang="zh-CN" dirty="0"/>
              <a:t>cube</a:t>
            </a:r>
            <a:r>
              <a:rPr lang="zh-CN" altLang="en-US" dirty="0"/>
              <a:t>移动到想要移动的位置，同时让其</a:t>
            </a:r>
            <a:r>
              <a:rPr lang="en-US" altLang="zh-CN" dirty="0"/>
              <a:t>Y</a:t>
            </a:r>
            <a:r>
              <a:rPr lang="zh-CN" altLang="en-US" dirty="0"/>
              <a:t>轴旋转</a:t>
            </a:r>
            <a:r>
              <a:rPr lang="en-US" altLang="zh-CN" dirty="0"/>
              <a:t>90</a:t>
            </a:r>
            <a:r>
              <a:rPr lang="zh-CN" altLang="en-US" dirty="0"/>
              <a:t>度，并使</a:t>
            </a:r>
            <a:r>
              <a:rPr lang="en-US" altLang="zh-CN" dirty="0"/>
              <a:t>x</a:t>
            </a:r>
            <a:r>
              <a:rPr lang="zh-CN" altLang="en-US" dirty="0"/>
              <a:t>轴拉伸为原来的一倍</a:t>
            </a:r>
            <a:endParaRPr lang="en-US" altLang="zh-CN" dirty="0"/>
          </a:p>
          <a:p>
            <a:r>
              <a:rPr lang="zh-CN" altLang="en-US" dirty="0"/>
              <a:t>下图为始末</a:t>
            </a:r>
            <a:r>
              <a:rPr lang="en-US" altLang="zh-CN" dirty="0"/>
              <a:t>transform,</a:t>
            </a:r>
            <a:r>
              <a:rPr lang="zh-CN" altLang="en-US" dirty="0"/>
              <a:t>点击播放查看效果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EBC2F8-8A8F-47C1-BA76-7AC999AE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05" y="2781760"/>
            <a:ext cx="3612193" cy="15622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FEC852-C8A9-4E61-9551-958F10C2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2797000"/>
            <a:ext cx="3238781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点击</a:t>
            </a:r>
            <a:r>
              <a:rPr lang="en-US" altLang="zh-CN" dirty="0"/>
              <a:t>curves</a:t>
            </a:r>
            <a:r>
              <a:rPr lang="zh-CN" altLang="en-US" dirty="0"/>
              <a:t>查看曲线，可手动改变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0BB47D-AAAF-4D34-B438-2B18609E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2" y="2181101"/>
            <a:ext cx="5806917" cy="40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8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选中</a:t>
            </a:r>
            <a:r>
              <a:rPr lang="en-US" altLang="zh-CN" dirty="0"/>
              <a:t>main camera</a:t>
            </a:r>
            <a:r>
              <a:rPr lang="zh-CN" altLang="en-US" dirty="0"/>
              <a:t>，并设置属性为</a:t>
            </a:r>
            <a:r>
              <a:rPr lang="en-US" altLang="zh-CN" dirty="0"/>
              <a:t>solider color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A65FA8-F4DC-42B4-AF73-57F3FB1A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80165"/>
            <a:ext cx="329212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选中</a:t>
            </a:r>
            <a:r>
              <a:rPr lang="en-US" altLang="zh-CN" dirty="0"/>
              <a:t>main camera ,</a:t>
            </a:r>
            <a:r>
              <a:rPr lang="zh-CN" altLang="en-US" dirty="0"/>
              <a:t>按照之前的办法创建动画，命名为</a:t>
            </a:r>
            <a:r>
              <a:rPr lang="en-US" altLang="zh-CN" dirty="0" err="1"/>
              <a:t>cameraAnimation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点击录制按钮，通过</a:t>
            </a:r>
            <a:r>
              <a:rPr lang="en-US" altLang="zh-CN" dirty="0"/>
              <a:t>transform</a:t>
            </a:r>
            <a:r>
              <a:rPr lang="zh-CN" altLang="en-US" dirty="0"/>
              <a:t>上的</a:t>
            </a:r>
            <a:r>
              <a:rPr lang="en-US" altLang="zh-CN" dirty="0" err="1"/>
              <a:t>position,rotation</a:t>
            </a:r>
            <a:r>
              <a:rPr lang="zh-CN" altLang="en-US" dirty="0"/>
              <a:t>，和</a:t>
            </a:r>
            <a:r>
              <a:rPr lang="en-US" altLang="zh-CN" dirty="0"/>
              <a:t>background</a:t>
            </a:r>
            <a:r>
              <a:rPr lang="zh-CN" altLang="en-US" dirty="0"/>
              <a:t>数值变动（再改回来），在第一帧创建关键帧。</a:t>
            </a:r>
            <a:endParaRPr lang="en-US" altLang="zh-CN" dirty="0"/>
          </a:p>
          <a:p>
            <a:r>
              <a:rPr lang="zh-CN" altLang="en-US" dirty="0"/>
              <a:t>下图为第一帧和第</a:t>
            </a:r>
            <a:r>
              <a:rPr lang="en-US" altLang="zh-CN" dirty="0"/>
              <a:t>60</a:t>
            </a:r>
            <a:r>
              <a:rPr lang="zh-CN" altLang="en-US" dirty="0"/>
              <a:t>帧的</a:t>
            </a:r>
            <a:r>
              <a:rPr lang="en-US" altLang="zh-CN" dirty="0"/>
              <a:t>transform</a:t>
            </a:r>
            <a:r>
              <a:rPr lang="zh-CN" altLang="en-US" dirty="0"/>
              <a:t>效果，实现相机的移动旋转和变色效果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C1C21-40CC-41AD-A2E6-9A9E0E82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2" y="3478166"/>
            <a:ext cx="3650296" cy="2225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1DCF09-AB08-4FE2-8B16-5EC75873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96" y="3588306"/>
            <a:ext cx="3292125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4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a2c0025-db09-48cd-9fd8-efac3e7d52c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A65"/>
      </a:accent1>
      <a:accent2>
        <a:srgbClr val="FF7043"/>
      </a:accent2>
      <a:accent3>
        <a:srgbClr val="56687C"/>
      </a:accent3>
      <a:accent4>
        <a:srgbClr val="44546A"/>
      </a:accent4>
      <a:accent5>
        <a:srgbClr val="FF7043"/>
      </a:accent5>
      <a:accent6>
        <a:srgbClr val="FF8A65"/>
      </a:accent6>
      <a:hlink>
        <a:srgbClr val="FF8A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FF8A65"/>
    </a:accent1>
    <a:accent2>
      <a:srgbClr val="FF7043"/>
    </a:accent2>
    <a:accent3>
      <a:srgbClr val="56687C"/>
    </a:accent3>
    <a:accent4>
      <a:srgbClr val="44546A"/>
    </a:accent4>
    <a:accent5>
      <a:srgbClr val="FF7043"/>
    </a:accent5>
    <a:accent6>
      <a:srgbClr val="FF8A65"/>
    </a:accent6>
    <a:hlink>
      <a:srgbClr val="FF8A6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FF8A65"/>
    </a:accent1>
    <a:accent2>
      <a:srgbClr val="FF7043"/>
    </a:accent2>
    <a:accent3>
      <a:srgbClr val="56687C"/>
    </a:accent3>
    <a:accent4>
      <a:srgbClr val="44546A"/>
    </a:accent4>
    <a:accent5>
      <a:srgbClr val="FF7043"/>
    </a:accent5>
    <a:accent6>
      <a:srgbClr val="FF8A65"/>
    </a:accent6>
    <a:hlink>
      <a:srgbClr val="FF8A6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</TotalTime>
  <Words>359</Words>
  <Application>Microsoft Office PowerPoint</Application>
  <PresentationFormat>全屏显示(4:3)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Impact</vt:lpstr>
      <vt:lpstr>主题5</vt:lpstr>
      <vt:lpstr>Animation之普通帧动画</vt:lpstr>
      <vt:lpstr>步骤1</vt:lpstr>
      <vt:lpstr>步骤2</vt:lpstr>
      <vt:lpstr>步骤3</vt:lpstr>
      <vt:lpstr>步骤4</vt:lpstr>
      <vt:lpstr>步骤5</vt:lpstr>
      <vt:lpstr>步骤6</vt:lpstr>
      <vt:lpstr>步骤7</vt:lpstr>
      <vt:lpstr>步骤8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27</cp:revision>
  <cp:lastPrinted>2017-10-30T16:00:00Z</cp:lastPrinted>
  <dcterms:created xsi:type="dcterms:W3CDTF">2017-10-30T16:00:00Z</dcterms:created>
  <dcterms:modified xsi:type="dcterms:W3CDTF">2018-06-30T17:06:23Z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