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71"/>
  </p:normalViewPr>
  <p:slideViewPr>
    <p:cSldViewPr snapToGrid="0" snapToObjects="1">
      <p:cViewPr>
        <p:scale>
          <a:sx n="76" d="100"/>
          <a:sy n="76" d="100"/>
        </p:scale>
        <p:origin x="14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06" y="1189165"/>
            <a:ext cx="6047804" cy="40871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80614" y="56311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效果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4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78" y="1243797"/>
            <a:ext cx="2385210" cy="13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3406" y="2944910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3" y="1243797"/>
            <a:ext cx="2923920" cy="334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6721" y="4978399"/>
            <a:ext cx="133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Inspector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174" y="1243797"/>
            <a:ext cx="5648826" cy="38023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02405" y="5267517"/>
            <a:ext cx="133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9304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3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814" y="3144965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2547" y="3843866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Sprite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02405" y="526751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8" y="1266797"/>
            <a:ext cx="2348379" cy="22782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13" y="1243797"/>
            <a:ext cx="1968500" cy="1816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42" y="1205295"/>
            <a:ext cx="5880101" cy="36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3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2538" y="3545356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7226" y="3545356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Sprite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54884" y="528445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08" y="1243797"/>
            <a:ext cx="2320200" cy="20243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74" y="1243797"/>
            <a:ext cx="2286000" cy="2247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42" y="1243797"/>
            <a:ext cx="5792513" cy="36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8205" y="5603444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25" y="2884554"/>
            <a:ext cx="3165706" cy="2143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3425" y="1130228"/>
            <a:ext cx="1061720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创建一个空物体</a:t>
            </a:r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GameObject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Grid1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），作为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circle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的父对象，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Grid1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circle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中心要重合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00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5512" y="4863010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9353" y="545378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9" y="1307010"/>
            <a:ext cx="2425700" cy="299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33" y="1175776"/>
            <a:ext cx="5954465" cy="36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0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40285" cy="92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5512" y="4863010"/>
            <a:ext cx="13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Hierarchy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22952" y="435076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23" y="1312317"/>
            <a:ext cx="3213100" cy="4341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26591" y="5902796"/>
            <a:ext cx="133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Inspector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04" y="1152627"/>
            <a:ext cx="4667296" cy="2846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33" y="1312317"/>
            <a:ext cx="25654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4704" y="5063065"/>
            <a:ext cx="4447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创建空对象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GridGroup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作为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Grid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的父对象，为其添加组件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Cell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Size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Grid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大小。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10949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8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8" id="{74669713-C080-4C4B-A409-6275C5640D79}" vid="{1684E3E2-D34F-4E98-BFE5-F03BFC5861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头条</Template>
  <TotalTime>153</TotalTime>
  <Words>65</Words>
  <Application>Microsoft Macintosh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Century Schoolbook</vt:lpstr>
      <vt:lpstr>Corbel</vt:lpstr>
      <vt:lpstr>Microsoft YaHei</vt:lpstr>
      <vt:lpstr>华文楷体</vt:lpstr>
      <vt:lpstr>宋体</vt:lpstr>
      <vt:lpstr>Arial</vt:lpstr>
      <vt:lpstr>TF10001028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9</cp:revision>
  <dcterms:created xsi:type="dcterms:W3CDTF">2018-06-23T14:48:00Z</dcterms:created>
  <dcterms:modified xsi:type="dcterms:W3CDTF">2018-06-23T17:21:03Z</dcterms:modified>
</cp:coreProperties>
</file>