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0"/>
    <p:restoredTop sz="94666"/>
  </p:normalViewPr>
  <p:slideViewPr>
    <p:cSldViewPr snapToGrid="0" snapToObjects="1">
      <p:cViewPr>
        <p:scale>
          <a:sx n="102" d="100"/>
          <a:sy n="102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6/27/18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6/27/18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6/27/18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6/27/18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6/27/18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1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0515600" y="118533"/>
            <a:ext cx="220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b="1" dirty="0"/>
              <a:t>0</a:t>
            </a:r>
            <a:endParaRPr kumimoji="1" lang="en-US" altLang="zh-CN" sz="5400" b="1" dirty="0" smtClean="0"/>
          </a:p>
          <a:p>
            <a:endParaRPr kumimoji="1"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3708401" y="349365"/>
            <a:ext cx="3860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4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效果</a:t>
            </a:r>
            <a:endParaRPr kumimoji="1" lang="zh-CN" altLang="en-US" sz="44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101" y="1439333"/>
            <a:ext cx="8407400" cy="494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304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1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0515600" y="118533"/>
            <a:ext cx="220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b="1" dirty="0" smtClean="0"/>
              <a:t>1</a:t>
            </a:r>
          </a:p>
          <a:p>
            <a:endParaRPr kumimoji="1"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349249" y="1384657"/>
            <a:ext cx="3365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创建背景</a:t>
            </a:r>
            <a:endParaRPr kumimoji="1" lang="zh-CN" altLang="en-US" sz="28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49" y="2057400"/>
            <a:ext cx="2072218" cy="1422399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0509250" y="4250268"/>
            <a:ext cx="3365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素材</a:t>
            </a:r>
            <a:endParaRPr kumimoji="1" lang="zh-CN" altLang="en-US" sz="28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650" y="2023938"/>
            <a:ext cx="2959100" cy="54991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714748" y="1319301"/>
            <a:ext cx="4984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调节</a:t>
            </a:r>
            <a:r>
              <a:rPr kumimoji="1" lang="en-US" altLang="zh-CN" sz="28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Alpha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值，使背景半透明</a:t>
            </a:r>
            <a:endParaRPr kumimoji="1" lang="zh-CN" altLang="en-US" sz="28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4750" y="5105400"/>
            <a:ext cx="1841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210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1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0515600" y="118533"/>
            <a:ext cx="220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b="1" dirty="0"/>
              <a:t>2</a:t>
            </a:r>
            <a:endParaRPr kumimoji="1" lang="en-US" altLang="zh-CN" sz="5400" b="1" dirty="0" smtClean="0"/>
          </a:p>
          <a:p>
            <a:endParaRPr kumimoji="1"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9401"/>
            <a:ext cx="1955800" cy="17907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350" y="1549401"/>
            <a:ext cx="3289300" cy="44196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0" y="960743"/>
            <a:ext cx="651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创建</a:t>
            </a:r>
            <a:r>
              <a:rPr kumimoji="1" lang="en-US" altLang="zh-CN" sz="28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title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背景</a:t>
            </a:r>
            <a:r>
              <a:rPr kumimoji="1" lang="en-US" altLang="zh-CN" sz="28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,</a:t>
            </a:r>
            <a:r>
              <a:rPr kumimoji="1" lang="en-US" altLang="zh-CN" sz="2800" dirty="0" err="1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titleBg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无</a:t>
            </a:r>
            <a:r>
              <a:rPr kumimoji="1" lang="en-US" altLang="zh-CN" sz="28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Source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8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image</a:t>
            </a:r>
            <a:endParaRPr kumimoji="1" lang="zh-CN" altLang="en-US" sz="28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335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1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0515600" y="118533"/>
            <a:ext cx="220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b="1" dirty="0"/>
              <a:t>3</a:t>
            </a:r>
            <a:endParaRPr kumimoji="1" lang="en-US" altLang="zh-CN" sz="5400" b="1" dirty="0" smtClean="0"/>
          </a:p>
          <a:p>
            <a:endParaRPr kumimoji="1"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0" y="931334"/>
            <a:ext cx="3365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创建文本</a:t>
            </a:r>
            <a:endParaRPr kumimoji="1" lang="zh-CN" altLang="en-US" sz="28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6833"/>
            <a:ext cx="1574800" cy="15621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756833"/>
            <a:ext cx="3251200" cy="55372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1550" y="1756833"/>
            <a:ext cx="31877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98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1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0515600" y="118533"/>
            <a:ext cx="220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b="1" dirty="0"/>
              <a:t>4</a:t>
            </a:r>
            <a:endParaRPr kumimoji="1" lang="en-US" altLang="zh-CN" sz="5400" b="1" dirty="0" smtClean="0"/>
          </a:p>
          <a:p>
            <a:endParaRPr kumimoji="1"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0" y="920288"/>
            <a:ext cx="5536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创建</a:t>
            </a:r>
            <a:r>
              <a:rPr kumimoji="1" lang="en-US" altLang="zh-CN" sz="28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Image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，命名为</a:t>
            </a:r>
            <a:r>
              <a:rPr kumimoji="1" lang="en-US" altLang="zh-CN" sz="2800" dirty="0" err="1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ScrollBg</a:t>
            </a:r>
            <a:endParaRPr kumimoji="1" lang="zh-CN" altLang="en-US" sz="28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6898"/>
            <a:ext cx="1879600" cy="17653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8213" y="1606898"/>
            <a:ext cx="2757639" cy="41148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5786" y="1606898"/>
            <a:ext cx="2979948" cy="41148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7555282" y="6009734"/>
            <a:ext cx="5536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拉伸将其与</a:t>
            </a:r>
            <a:r>
              <a:rPr kumimoji="1" lang="en-US" altLang="zh-CN" sz="28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Text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完全重合</a:t>
            </a:r>
            <a:endParaRPr kumimoji="1" lang="zh-CN" altLang="en-US" sz="28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3679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1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0515600" y="118533"/>
            <a:ext cx="220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b="1" dirty="0"/>
              <a:t>5</a:t>
            </a:r>
            <a:endParaRPr kumimoji="1" lang="en-US" altLang="zh-CN" sz="5400" b="1" dirty="0" smtClean="0"/>
          </a:p>
          <a:p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52" y="1550965"/>
            <a:ext cx="1841500" cy="1701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3290" y="1550965"/>
            <a:ext cx="3289300" cy="4038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7328" y="1431504"/>
            <a:ext cx="31877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808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1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0515600" y="118533"/>
            <a:ext cx="220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b="1" dirty="0"/>
              <a:t>6</a:t>
            </a:r>
            <a:endParaRPr kumimoji="1" lang="en-US" altLang="zh-CN" sz="5400" b="1" dirty="0" smtClean="0"/>
          </a:p>
          <a:p>
            <a:endParaRPr kumimoji="1"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48" y="2211915"/>
            <a:ext cx="1905000" cy="1854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255" y="2206897"/>
            <a:ext cx="3314700" cy="5715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1965" y="2206897"/>
            <a:ext cx="311150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514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1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0515600" y="118533"/>
            <a:ext cx="220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b="1" dirty="0" smtClean="0"/>
              <a:t>7</a:t>
            </a:r>
          </a:p>
          <a:p>
            <a:endParaRPr kumimoji="1"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349248" y="1318862"/>
            <a:ext cx="7321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在</a:t>
            </a:r>
            <a:r>
              <a:rPr kumimoji="1" lang="en-US" altLang="zh-CN" sz="28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UI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中创建一个</a:t>
            </a:r>
            <a:r>
              <a:rPr kumimoji="1" lang="en-US" altLang="zh-CN" sz="2800" dirty="0" err="1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ScrollBar</a:t>
            </a:r>
            <a:endParaRPr kumimoji="1" lang="zh-CN" altLang="en-US" sz="28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826" y="2046005"/>
            <a:ext cx="1663700" cy="16637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48" y="2046005"/>
            <a:ext cx="2707103" cy="33147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5001" y="2046005"/>
            <a:ext cx="2662827" cy="414080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8497" y="2046005"/>
            <a:ext cx="30226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55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1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0515600" y="118533"/>
            <a:ext cx="220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b="1" dirty="0"/>
              <a:t>8</a:t>
            </a:r>
            <a:endParaRPr kumimoji="1" lang="en-US" altLang="zh-CN" sz="5400" b="1" dirty="0" smtClean="0"/>
          </a:p>
          <a:p>
            <a:endParaRPr kumimoji="1"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349248" y="1318862"/>
            <a:ext cx="8896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关联</a:t>
            </a:r>
            <a:r>
              <a:rPr kumimoji="1" lang="en-US" altLang="zh-CN" sz="2800" dirty="0" err="1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ScrollBg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和</a:t>
            </a:r>
            <a:r>
              <a:rPr kumimoji="1" lang="en-US" altLang="zh-CN" sz="2800" dirty="0" err="1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ScrollBar</a:t>
            </a:r>
            <a:endParaRPr kumimoji="1" lang="zh-CN" altLang="en-US" sz="28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48" y="1994856"/>
            <a:ext cx="1866900" cy="1816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4855" y="1958034"/>
            <a:ext cx="32512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558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离子</Template>
  <TotalTime>236</TotalTime>
  <Words>54</Words>
  <Application>Microsoft Macintosh PowerPoint</Application>
  <PresentationFormat>宽屏</PresentationFormat>
  <Paragraphs>19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Century Gothic</vt:lpstr>
      <vt:lpstr>Microsoft YaHei</vt:lpstr>
      <vt:lpstr>Wingdings 3</vt:lpstr>
      <vt:lpstr>宋体</vt:lpstr>
      <vt:lpstr>Arial</vt:lpstr>
      <vt:lpstr>离子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 永良</dc:creator>
  <cp:lastModifiedBy>沈 永良</cp:lastModifiedBy>
  <cp:revision>10</cp:revision>
  <dcterms:created xsi:type="dcterms:W3CDTF">2018-06-17T17:44:35Z</dcterms:created>
  <dcterms:modified xsi:type="dcterms:W3CDTF">2018-06-27T11:23:21Z</dcterms:modified>
</cp:coreProperties>
</file>