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320" y="1276866"/>
            <a:ext cx="5824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1" y="2826031"/>
            <a:ext cx="5486400" cy="41056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34249" y="2586681"/>
            <a:ext cx="565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官方文档：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http://strangeioc.github.io/strangeioc/TheBigStrangeHowTo.html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80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MVSC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5492" y="1789107"/>
            <a:ext cx="55605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框架其实就是一种模块的分离，一种写代码的规则，所为的目的都是便于代码的管理修改，更有利于编码思维。</a:t>
            </a: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做游戏很重要的一点就是将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和逻辑剥离出来，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框架就很好地实现了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和逻辑的分离以及各个模块的分离。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是本地数据类型 比如从服务器、表、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等获得的数据赋值给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，以后再取用数据时直接读取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对象即可。一般为单例的对象。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是视图    一般就是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这一块，在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一般以组件的形式挂在物体身上的，负责查找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上需要交互的对象。并且在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中提供更新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的方法。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是命令   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中会和事件绑定，绑定后只要触发事件就会执行对应的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是框架的核心 负责和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的交互。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 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是服务层  属于服务端数据，请求数据，更新数据，保存数据等。　</a:t>
            </a:r>
          </a:p>
        </p:txBody>
      </p:sp>
    </p:spTree>
    <p:extLst>
      <p:ext uri="{BB962C8B-B14F-4D97-AF65-F5344CB8AC3E}">
        <p14:creationId xmlns:p14="http://schemas.microsoft.com/office/powerpoint/2010/main" val="26429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74" y="859481"/>
            <a:ext cx="67960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Bingding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5492" y="1789107"/>
            <a:ext cx="5560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的核心是绑定，我们可以将一个或多个对象与另外一个或多个对象绑定（连接）在一起，将接口与类绑定来实现接口，将事件与事件接收绑定在一起。或者绑定两个类，一个类被创建时另一个类自动创建。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由两个必要部分和一个可选部分组成，必要部分是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key and a value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，键触发值，因此事件可能是触发回调的关键。或者一个类的实例化可以是导致另一个类实例化的关键。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26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Injecting(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41" y="0"/>
            <a:ext cx="5629825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8496" y="3059668"/>
            <a:ext cx="3462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他的功能就是我们想获得某种类型的对象时不需要自己去创建，只要加上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[Inject]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标识就可以根据你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时的规则获得对象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iSpaceship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waepon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武器类去除了依赖，如果想修改武器，就修改绑定，将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PhaserGun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换成其他的实现了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IWeapon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的具体类</a:t>
            </a:r>
          </a:p>
        </p:txBody>
      </p:sp>
    </p:spTree>
    <p:extLst>
      <p:ext uri="{BB962C8B-B14F-4D97-AF65-F5344CB8AC3E}">
        <p14:creationId xmlns:p14="http://schemas.microsoft.com/office/powerpoint/2010/main" val="205719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派发器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59676" y="1449859"/>
            <a:ext cx="6079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相当于观察者模式中的公告板，允许客户监听他，并且告知当前发生的事件。在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EventDispatcher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方式实现，是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实现的消息发送机制，分为全局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和局部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，全局的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dispatchar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在任何地方都可以发送消息，发送消息后会触发该消息的回调做出响应局部的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dispatchar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通过对象进行发送消息。需要在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中进行注册消息，并制定消息的回调。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76" y="3050297"/>
            <a:ext cx="6580952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59676" y="1449859"/>
            <a:ext cx="6079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视图表示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结构中的“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V”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可以扩展它来编写控制用户看到的视觉（和听觉）输入和输出的行为，当用户与这些组件交互时，调度事件，但具体逻辑不在视图中实现。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monobehavior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，控制可见部分的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monobehavior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这个类可以附加（拖拽）到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编辑器来管理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视图只跟对应的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</a:p>
        </p:txBody>
      </p:sp>
    </p:spTree>
    <p:extLst>
      <p:ext uri="{BB962C8B-B14F-4D97-AF65-F5344CB8AC3E}">
        <p14:creationId xmlns:p14="http://schemas.microsoft.com/office/powerpoint/2010/main" val="186374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25578" y="1556951"/>
            <a:ext cx="6079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类的职责是执行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和整个应用的运行。他会获取整个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中分发和接收时间和消息。但是因为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的设计，建议使用命令模式（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）来做这部分功能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可以通过注入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知道对应哪个具体的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，注入完成后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OnRegister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（）方法会立即执行，可用来做初始化。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OnRemove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（）清理时使用，当一个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销毁前被调用，移除时记得删除你的监听。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 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负责和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交互，和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交互，他的功能就是隔离了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和逻辑。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交互。</a:t>
            </a:r>
          </a:p>
        </p:txBody>
      </p:sp>
    </p:spTree>
    <p:extLst>
      <p:ext uri="{BB962C8B-B14F-4D97-AF65-F5344CB8AC3E}">
        <p14:creationId xmlns:p14="http://schemas.microsoft.com/office/powerpoint/2010/main" val="417127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947" y="527223"/>
            <a:ext cx="582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strangeIOC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基本框架之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代码执行顺序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4625999"/>
            <a:ext cx="2982629" cy="2232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25578" y="1556951"/>
            <a:ext cx="6079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ContextView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会创建一个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会进行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，之后当前面的类进行创建时，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的类会按照你制定的规则自动创建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之后程序会找到框架内的一个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命令进行执行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ContextEvent.START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，他会执行绑定的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这在同时当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类被创建时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类也会创建，并且执行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OnRegister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426515497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651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67</cp:revision>
  <dcterms:created xsi:type="dcterms:W3CDTF">2018-11-07T02:20:47Z</dcterms:created>
  <dcterms:modified xsi:type="dcterms:W3CDTF">2018-11-07T12:16:19Z</dcterms:modified>
</cp:coreProperties>
</file>