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/>
    <p:restoredTop sz="94671"/>
  </p:normalViewPr>
  <p:slideViewPr>
    <p:cSldViewPr snapToGrid="0" snapToObjects="1">
      <p:cViewPr varScale="1">
        <p:scale>
          <a:sx n="104" d="100"/>
          <a:sy n="104" d="100"/>
        </p:scale>
        <p:origin x="36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763" y="-111211"/>
            <a:ext cx="10552670" cy="238760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7200" b="1" dirty="0" smtClean="0">
                <a:latin typeface="Microsoft YaHei" charset="-122"/>
                <a:ea typeface="Microsoft YaHei" charset="-122"/>
                <a:cs typeface="Microsoft YaHei" charset="-122"/>
              </a:rPr>
              <a:t>毕业</a:t>
            </a:r>
            <a:endParaRPr kumimoji="1" lang="zh-CN" altLang="en-US" sz="7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390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336" y="-1099752"/>
            <a:ext cx="10552670" cy="238760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400" b="1" dirty="0" smtClean="0">
                <a:latin typeface="Microsoft YaHei" charset="-122"/>
                <a:ea typeface="Microsoft YaHei" charset="-122"/>
                <a:cs typeface="Microsoft YaHei" charset="-122"/>
              </a:rPr>
              <a:t>游戏特色</a:t>
            </a:r>
            <a:endParaRPr kumimoji="1" lang="zh-CN" altLang="en-US" sz="4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38865" y="1556951"/>
            <a:ext cx="9761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charset="2"/>
              <a:buChar char="u"/>
            </a:pP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以校园野猫为视角，体验一群人的酸甜苦辣，让玩家了解珍惜大学生活（在读）、怀念大学生活（毕业生）。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Wingdings" charset="2"/>
              <a:buChar char="u"/>
            </a:pP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Wingdings" charset="2"/>
              <a:buChar char="u"/>
            </a:pP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猫作为事件驱动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Wingdings" charset="2"/>
              <a:buChar char="u"/>
            </a:pP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Wingdings" charset="2"/>
              <a:buChar char="u"/>
            </a:pP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猫的神秘色彩 结尾引发猫是否存在的思考</a:t>
            </a: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69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336" y="-1099752"/>
            <a:ext cx="10552670" cy="238760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400" b="1" dirty="0" smtClean="0">
                <a:latin typeface="Microsoft YaHei" charset="-122"/>
                <a:ea typeface="Microsoft YaHei" charset="-122"/>
                <a:cs typeface="Microsoft YaHei" charset="-122"/>
              </a:rPr>
              <a:t>游戏描述</a:t>
            </a:r>
            <a:endParaRPr kumimoji="1" lang="zh-CN" altLang="en-US" sz="4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89438" y="1556951"/>
            <a:ext cx="976183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故事时间线：从踏入校门开始，到最终离开结束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+mj-ea"/>
              <a:buAutoNum type="circleNumDbPlain"/>
            </a:pP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表达形式参照：</a:t>
            </a:r>
            <a:r>
              <a:rPr kumimoji="1" lang="en-US" altLang="zh-CN" sz="2800" dirty="0" smtClean="0">
                <a:latin typeface="Microsoft YaHei" charset="-122"/>
                <a:ea typeface="Microsoft YaHei" charset="-122"/>
                <a:cs typeface="Microsoft YaHei" charset="-122"/>
              </a:rPr>
              <a:t>Florence</a:t>
            </a:r>
          </a:p>
          <a:p>
            <a:pPr marL="514350" indent="-514350">
              <a:buFont typeface="+mj-ea"/>
              <a:buAutoNum type="circleNumDbPlain"/>
            </a:pP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+mj-ea"/>
              <a:buAutoNum type="circleNumDbPlain"/>
            </a:pPr>
            <a:r>
              <a:rPr kumimoji="1" lang="zh-CN" altLang="en-US" sz="2800" dirty="0" smtClean="0">
                <a:latin typeface="Microsoft YaHei" charset="-122"/>
                <a:ea typeface="Microsoft YaHei" charset="-122"/>
                <a:cs typeface="Microsoft YaHei" charset="-122"/>
              </a:rPr>
              <a:t>操作：点击、滑动</a:t>
            </a: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+mj-ea"/>
              <a:buAutoNum type="circleNumDbPlain"/>
            </a:pP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+mj-ea"/>
              <a:buAutoNum type="circleNumDbPlain"/>
            </a:pP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+mj-ea"/>
              <a:buAutoNum type="circleNumDbPlain"/>
            </a:pP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+mj-ea"/>
              <a:buAutoNum type="circleNumDbPlain"/>
            </a:pP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+mj-ea"/>
              <a:buAutoNum type="circleNumDbPlain"/>
            </a:pP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+mj-ea"/>
              <a:buAutoNum type="circleNumDbPlain"/>
            </a:pP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+mj-ea"/>
              <a:buAutoNum type="circleNumDbPlain"/>
            </a:pPr>
            <a:endParaRPr kumimoji="1" lang="en-US" altLang="zh-CN" sz="2800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14350" indent="-514350">
              <a:buFont typeface="+mj-ea"/>
              <a:buAutoNum type="circleNumDbPlain"/>
            </a:pPr>
            <a:endParaRPr kumimoji="1" lang="en-US" altLang="zh-CN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2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336" y="-1099752"/>
            <a:ext cx="10552670" cy="238760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400" b="1" dirty="0" smtClean="0">
                <a:latin typeface="Microsoft YaHei" charset="-122"/>
                <a:ea typeface="Microsoft YaHei" charset="-122"/>
                <a:cs typeface="Microsoft YaHei" charset="-122"/>
              </a:rPr>
              <a:t>        游戏事件</a:t>
            </a:r>
            <a:endParaRPr kumimoji="1" lang="zh-CN" altLang="en-US" sz="4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91865"/>
              </p:ext>
            </p:extLst>
          </p:nvPr>
        </p:nvGraphicFramePr>
        <p:xfrm>
          <a:off x="2229708" y="1445741"/>
          <a:ext cx="9620421" cy="526397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6807"/>
                <a:gridCol w="3206807"/>
                <a:gridCol w="3206807"/>
              </a:tblGrid>
              <a:tr h="74693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 玩法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传达感情</a:t>
                      </a:r>
                      <a:endParaRPr lang="zh-CN" altLang="en-US" dirty="0"/>
                    </a:p>
                  </a:txBody>
                  <a:tcPr/>
                </a:tc>
              </a:tr>
              <a:tr h="645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躲避行李箱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入校：障碍物自上而下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陌生、兴奋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645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制造声响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相识：熄灯后的长谈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鼓励、慰藉、憧憬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645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FC</a:t>
                      </a: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赛车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上课：迟到 奔跑</a:t>
                      </a:r>
                      <a:endParaRPr lang="en-US" altLang="zh-CN" dirty="0" smtClean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紧张、刺激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645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驱逐老鼠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打扫：混乱后的大扫除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懒惰、团结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645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冲突：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645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烟头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通宵游戏：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6452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切水果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考试：控制猫拦截传递的纸团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紧张、刺激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5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4336" y="-1099752"/>
            <a:ext cx="10552670" cy="2387600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4400" b="1" dirty="0" smtClean="0">
                <a:latin typeface="Microsoft YaHei" charset="-122"/>
                <a:ea typeface="Microsoft YaHei" charset="-122"/>
                <a:cs typeface="Microsoft YaHei" charset="-122"/>
              </a:rPr>
              <a:t>        游戏事件</a:t>
            </a:r>
            <a:endParaRPr kumimoji="1" lang="zh-CN" altLang="en-US" sz="4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8167"/>
              </p:ext>
            </p:extLst>
          </p:nvPr>
        </p:nvGraphicFramePr>
        <p:xfrm>
          <a:off x="2229708" y="1445741"/>
          <a:ext cx="9620421" cy="520182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6807"/>
                <a:gridCol w="3206807"/>
                <a:gridCol w="3206807"/>
              </a:tblGrid>
              <a:tr h="65751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 玩法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传达感情</a:t>
                      </a:r>
                      <a:endParaRPr lang="zh-CN" altLang="en-US" dirty="0"/>
                    </a:p>
                  </a:txBody>
                  <a:tcPr/>
                </a:tc>
              </a:tr>
              <a:tr h="5680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初恋：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青涩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5680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s-I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…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5680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s-I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…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5680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酒罐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分手：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难过、友谊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5680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s-IS" altLang="zh-CN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…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5680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跳跃</a:t>
                      </a:r>
                      <a:r>
                        <a:rPr lang="zh-CN" altLang="en-US" baseline="0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 拍出别样照片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毕业照：别尬拍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喜悦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5680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躲避学士帽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毕业照：从天而降的帽子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喜悦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  <a:tr h="5680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躲避行李箱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送别：障碍物自下而上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 smtClean="0">
                          <a:latin typeface="Microsoft YaHei" charset="-122"/>
                          <a:ea typeface="Microsoft YaHei" charset="-122"/>
                          <a:cs typeface="Microsoft YaHei" charset="-122"/>
                        </a:rPr>
                        <a:t>不舍、匆忙</a:t>
                      </a:r>
                      <a:endParaRPr lang="zh-CN" altLang="en-US" dirty="0">
                        <a:latin typeface="Microsoft YaHei" charset="-122"/>
                        <a:ea typeface="Microsoft YaHei" charset="-122"/>
                        <a:cs typeface="Microsoft YaHei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56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电路</Template>
  <TotalTime>253</TotalTime>
  <Words>197</Words>
  <Application>Microsoft Macintosh PowerPoint</Application>
  <PresentationFormat>宽屏</PresentationFormat>
  <Paragraphs>62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Microsoft YaHei</vt:lpstr>
      <vt:lpstr>Trebuchet MS</vt:lpstr>
      <vt:lpstr>Tw Cen MT</vt:lpstr>
      <vt:lpstr>Wingdings</vt:lpstr>
      <vt:lpstr>宋体</vt:lpstr>
      <vt:lpstr>Arial</vt:lpstr>
      <vt:lpstr>电路</vt:lpstr>
      <vt:lpstr>毕业</vt:lpstr>
      <vt:lpstr>游戏特色</vt:lpstr>
      <vt:lpstr>游戏描述</vt:lpstr>
      <vt:lpstr>        游戏事件</vt:lpstr>
      <vt:lpstr>        游戏事件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</dc:title>
  <dc:creator>沈 永良</dc:creator>
  <cp:lastModifiedBy>沈 永良</cp:lastModifiedBy>
  <cp:revision>10</cp:revision>
  <dcterms:created xsi:type="dcterms:W3CDTF">2018-06-18T10:49:26Z</dcterms:created>
  <dcterms:modified xsi:type="dcterms:W3CDTF">2018-06-18T15:02:33Z</dcterms:modified>
</cp:coreProperties>
</file>