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02400" y="853889"/>
            <a:ext cx="1954212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84" y="0"/>
            <a:ext cx="4847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6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31973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玩法</a:t>
            </a:r>
            <a:r>
              <a:rPr lang="en-US" altLang="zh-CN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原型毕露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E248A3-89AF-4C4A-B78B-FF3770ADBD57}"/>
              </a:ext>
            </a:extLst>
          </p:cNvPr>
          <p:cNvSpPr/>
          <p:nvPr/>
        </p:nvSpPr>
        <p:spPr>
          <a:xfrm>
            <a:off x="2033587" y="1514475"/>
            <a:ext cx="6862763" cy="33147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8E9B31EC-6D2C-44DB-8FCF-952DCCB03F58}"/>
              </a:ext>
            </a:extLst>
          </p:cNvPr>
          <p:cNvSpPr txBox="1"/>
          <p:nvPr/>
        </p:nvSpPr>
        <p:spPr>
          <a:xfrm>
            <a:off x="1930428" y="5035053"/>
            <a:ext cx="86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节奏加快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可攻击敌人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场景发生在无名的脑海中，可背景白色</a:t>
            </a:r>
            <a:r>
              <a:rPr lang="en-US" altLang="zh-CN" dirty="0"/>
              <a:t>+</a:t>
            </a:r>
            <a:r>
              <a:rPr lang="zh-CN" altLang="en-US" dirty="0"/>
              <a:t>线条（敌人武器）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音乐快节奏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成功后进入下一关</a:t>
            </a:r>
            <a:endParaRPr lang="en-US" altLang="zh-CN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50C3B051-B1E1-4057-93F4-65D840C2E082}"/>
              </a:ext>
            </a:extLst>
          </p:cNvPr>
          <p:cNvSpPr/>
          <p:nvPr/>
        </p:nvSpPr>
        <p:spPr>
          <a:xfrm>
            <a:off x="5229224" y="1825874"/>
            <a:ext cx="471487" cy="964952"/>
          </a:xfrm>
          <a:prstGeom prst="up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丁字 16">
            <a:extLst>
              <a:ext uri="{FF2B5EF4-FFF2-40B4-BE49-F238E27FC236}">
                <a16:creationId xmlns:a16="http://schemas.microsoft.com/office/drawing/2014/main" id="{FA9DAE3C-981F-4E58-AE68-5B506123AA30}"/>
              </a:ext>
            </a:extLst>
          </p:cNvPr>
          <p:cNvSpPr/>
          <p:nvPr/>
        </p:nvSpPr>
        <p:spPr>
          <a:xfrm>
            <a:off x="2695575" y="1924050"/>
            <a:ext cx="1028700" cy="866776"/>
          </a:xfrm>
          <a:prstGeom prst="leftRightUp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十字 17">
            <a:extLst>
              <a:ext uri="{FF2B5EF4-FFF2-40B4-BE49-F238E27FC236}">
                <a16:creationId xmlns:a16="http://schemas.microsoft.com/office/drawing/2014/main" id="{D93604BB-C6BE-400A-9ECA-50845F0B0E88}"/>
              </a:ext>
            </a:extLst>
          </p:cNvPr>
          <p:cNvSpPr/>
          <p:nvPr/>
        </p:nvSpPr>
        <p:spPr>
          <a:xfrm>
            <a:off x="7453313" y="1783012"/>
            <a:ext cx="942976" cy="1050676"/>
          </a:xfrm>
          <a:prstGeom prst="quad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1088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2654328" y="1916394"/>
            <a:ext cx="7343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生命值系统：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格挡失败扣生命值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进入第二阶段时，需要扣生命值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每次过关后生命值恢复满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心境系统：</a:t>
            </a:r>
            <a:endParaRPr lang="en-US" altLang="zh-CN" dirty="0"/>
          </a:p>
          <a:p>
            <a:r>
              <a:rPr lang="zh-CN" altLang="en-US" dirty="0"/>
              <a:t>在第一阶段的任意时刻，可点击屏幕按钮进入心境（脑海），但要扣生命值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招式系统：</a:t>
            </a:r>
            <a:endParaRPr lang="en-US" altLang="zh-CN" dirty="0"/>
          </a:p>
          <a:p>
            <a:r>
              <a:rPr lang="zh-CN" altLang="en-US" dirty="0"/>
              <a:t>无名每过几关，都会领悟到一个新的招式（操作方式不同、抵挡不同的攻击和敌人、增加攻击力）</a:t>
            </a:r>
          </a:p>
        </p:txBody>
      </p:sp>
    </p:spTree>
    <p:extLst>
      <p:ext uri="{BB962C8B-B14F-4D97-AF65-F5344CB8AC3E}">
        <p14:creationId xmlns:p14="http://schemas.microsoft.com/office/powerpoint/2010/main" val="47780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1088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960837D-78C9-4F63-8EAB-1E4F66F7C028}"/>
              </a:ext>
            </a:extLst>
          </p:cNvPr>
          <p:cNvGrpSpPr/>
          <p:nvPr/>
        </p:nvGrpSpPr>
        <p:grpSpPr>
          <a:xfrm>
            <a:off x="2664618" y="2183094"/>
            <a:ext cx="6862763" cy="3314700"/>
            <a:chOff x="2566527" y="1382994"/>
            <a:chExt cx="6862763" cy="33147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D011CE2-9A80-4E50-965E-75E1142AD099}"/>
                </a:ext>
              </a:extLst>
            </p:cNvPr>
            <p:cNvSpPr/>
            <p:nvPr/>
          </p:nvSpPr>
          <p:spPr>
            <a:xfrm>
              <a:off x="2566527" y="1382994"/>
              <a:ext cx="6862763" cy="3314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0E90DF1-5DD8-47D5-AFC5-15F3F194B909}"/>
                </a:ext>
              </a:extLst>
            </p:cNvPr>
            <p:cNvSpPr/>
            <p:nvPr/>
          </p:nvSpPr>
          <p:spPr>
            <a:xfrm>
              <a:off x="2847975" y="1590675"/>
              <a:ext cx="190500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EAB16FA-781D-46A5-8EAF-B50BBC99114E}"/>
                </a:ext>
              </a:extLst>
            </p:cNvPr>
            <p:cNvSpPr/>
            <p:nvPr/>
          </p:nvSpPr>
          <p:spPr>
            <a:xfrm>
              <a:off x="3110669" y="1590674"/>
              <a:ext cx="190500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D43D6D-F397-4C98-B5A7-6676AB5316A1}"/>
                </a:ext>
              </a:extLst>
            </p:cNvPr>
            <p:cNvSpPr/>
            <p:nvPr/>
          </p:nvSpPr>
          <p:spPr>
            <a:xfrm>
              <a:off x="3393926" y="1590673"/>
              <a:ext cx="190500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0420AA1-E6D5-4631-8741-53BB791683F7}"/>
                </a:ext>
              </a:extLst>
            </p:cNvPr>
            <p:cNvSpPr/>
            <p:nvPr/>
          </p:nvSpPr>
          <p:spPr>
            <a:xfrm>
              <a:off x="3684215" y="1571621"/>
              <a:ext cx="190500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A6F7F9F-BA31-4AFD-90C0-0C3081168E72}"/>
                </a:ext>
              </a:extLst>
            </p:cNvPr>
            <p:cNvSpPr/>
            <p:nvPr/>
          </p:nvSpPr>
          <p:spPr>
            <a:xfrm>
              <a:off x="3974504" y="1590673"/>
              <a:ext cx="190500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7B19A73-83DD-4563-B412-0617FD41D533}"/>
                </a:ext>
              </a:extLst>
            </p:cNvPr>
            <p:cNvSpPr/>
            <p:nvPr/>
          </p:nvSpPr>
          <p:spPr>
            <a:xfrm>
              <a:off x="4257761" y="1590673"/>
              <a:ext cx="190500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509CBE8-FFE0-4841-9859-A76A96058357}"/>
              </a:ext>
            </a:extLst>
          </p:cNvPr>
          <p:cNvSpPr/>
          <p:nvPr/>
        </p:nvSpPr>
        <p:spPr>
          <a:xfrm>
            <a:off x="8905875" y="4981575"/>
            <a:ext cx="539353" cy="4191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97958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39116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敌人及武器种类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61BB515-F5FF-47C7-A336-EF8BC84CE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43078"/>
              </p:ext>
            </p:extLst>
          </p:nvPr>
        </p:nvGraphicFramePr>
        <p:xfrm>
          <a:off x="2022386" y="1945216"/>
          <a:ext cx="8128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115992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29193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0175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6850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敌人</a:t>
                      </a:r>
                      <a:r>
                        <a:rPr lang="en-US" altLang="zh-CN" dirty="0"/>
                        <a:t>or</a:t>
                      </a:r>
                      <a:r>
                        <a:rPr lang="zh-CN" altLang="en-US" dirty="0"/>
                        <a:t>武器名称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攻击方式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抵挡方式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伤害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2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待补充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7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73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7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4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6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5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0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48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39116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技能说明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61BB515-F5FF-47C7-A336-EF8BC84CE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73034"/>
              </p:ext>
            </p:extLst>
          </p:nvPr>
        </p:nvGraphicFramePr>
        <p:xfrm>
          <a:off x="2022386" y="1945216"/>
          <a:ext cx="832176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921">
                  <a:extLst>
                    <a:ext uri="{9D8B030D-6E8A-4147-A177-3AD203B41FA5}">
                      <a16:colId xmlns:a16="http://schemas.microsoft.com/office/drawing/2014/main" val="811599212"/>
                    </a:ext>
                  </a:extLst>
                </a:gridCol>
                <a:gridCol w="2773921">
                  <a:extLst>
                    <a:ext uri="{9D8B030D-6E8A-4147-A177-3AD203B41FA5}">
                      <a16:colId xmlns:a16="http://schemas.microsoft.com/office/drawing/2014/main" val="982919313"/>
                    </a:ext>
                  </a:extLst>
                </a:gridCol>
                <a:gridCol w="2773921">
                  <a:extLst>
                    <a:ext uri="{9D8B030D-6E8A-4147-A177-3AD203B41FA5}">
                      <a16:colId xmlns:a16="http://schemas.microsoft.com/office/drawing/2014/main" val="600175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2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待补充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7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73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7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4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6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5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0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57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1765300"/>
            <a:ext cx="9815512" cy="41383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游戏类型：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解谜拼图游戏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游戏玩法：利用地图和脚步声，进行拼图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0" y="10033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游戏简介</a:t>
            </a:r>
          </a:p>
        </p:txBody>
      </p:sp>
      <p:sp>
        <p:nvSpPr>
          <p:cNvPr id="2" name="十字箭头 1"/>
          <p:cNvSpPr/>
          <p:nvPr/>
        </p:nvSpPr>
        <p:spPr>
          <a:xfrm>
            <a:off x="1511300" y="1765300"/>
            <a:ext cx="355600" cy="279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十字箭头 5"/>
          <p:cNvSpPr/>
          <p:nvPr/>
        </p:nvSpPr>
        <p:spPr>
          <a:xfrm>
            <a:off x="1511300" y="2283480"/>
            <a:ext cx="355600" cy="279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5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1765300"/>
            <a:ext cx="9815512" cy="413836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9100" y="10033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91" y="371838"/>
            <a:ext cx="7923809" cy="58095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2941" y="2357153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上方提供游戏简略地图，分割成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N(N&gt;=3)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份，每一份可单独点击，听声音判断地形和材质，再拖拽到下方方格中，拼凑完整地图。</a:t>
            </a:r>
          </a:p>
        </p:txBody>
      </p:sp>
    </p:spTree>
    <p:extLst>
      <p:ext uri="{BB962C8B-B14F-4D97-AF65-F5344CB8AC3E}">
        <p14:creationId xmlns:p14="http://schemas.microsoft.com/office/powerpoint/2010/main" val="21469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1765300"/>
            <a:ext cx="9815512" cy="413836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9100" y="10033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92941" y="2357153"/>
            <a:ext cx="843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地形可包括：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4366" y="2357153"/>
            <a:ext cx="131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水泥地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水洼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楼梯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98" y="2104347"/>
            <a:ext cx="1619048" cy="40380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80729" y="2241176"/>
            <a:ext cx="363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难度控制：</a:t>
            </a:r>
            <a:endParaRPr lang="en-US" altLang="zh-CN" dirty="0"/>
          </a:p>
          <a:p>
            <a:r>
              <a:rPr lang="zh-CN" altLang="en-US" dirty="0"/>
              <a:t>材质复杂度</a:t>
            </a:r>
            <a:endParaRPr lang="en-US" altLang="zh-CN" dirty="0"/>
          </a:p>
          <a:p>
            <a:r>
              <a:rPr lang="zh-CN" altLang="en-US" dirty="0"/>
              <a:t>地形复杂度</a:t>
            </a:r>
            <a:endParaRPr lang="en-US" altLang="zh-CN" dirty="0"/>
          </a:p>
          <a:p>
            <a:r>
              <a:rPr lang="zh-CN" altLang="en-US" dirty="0"/>
              <a:t>分割块数</a:t>
            </a:r>
            <a:r>
              <a:rPr lang="en-US" altLang="zh-CN" dirty="0"/>
              <a:t>(N)</a:t>
            </a:r>
            <a:r>
              <a:rPr lang="zh-CN" altLang="en-US" dirty="0"/>
              <a:t>个数</a:t>
            </a:r>
          </a:p>
        </p:txBody>
      </p:sp>
    </p:spTree>
    <p:extLst>
      <p:ext uri="{BB962C8B-B14F-4D97-AF65-F5344CB8AC3E}">
        <p14:creationId xmlns:p14="http://schemas.microsoft.com/office/powerpoint/2010/main" val="18746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1088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提炼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4005010" y="2924838"/>
            <a:ext cx="823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声音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7703915" y="2924838"/>
            <a:ext cx="823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地形</a:t>
            </a:r>
          </a:p>
        </p:txBody>
      </p:sp>
      <p:cxnSp>
        <p:nvCxnSpPr>
          <p:cNvPr id="3" name="Straight Arrow Connector 2"/>
          <p:cNvCxnSpPr>
            <a:stCxn id="10" idx="3"/>
            <a:endCxn id="5" idx="1"/>
          </p:cNvCxnSpPr>
          <p:nvPr/>
        </p:nvCxnSpPr>
        <p:spPr>
          <a:xfrm>
            <a:off x="4828374" y="3163365"/>
            <a:ext cx="2875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0129" y="2794033"/>
            <a:ext cx="6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常识</a:t>
            </a:r>
          </a:p>
        </p:txBody>
      </p:sp>
    </p:spTree>
    <p:extLst>
      <p:ext uri="{BB962C8B-B14F-4D97-AF65-F5344CB8AC3E}">
        <p14:creationId xmlns:p14="http://schemas.microsoft.com/office/powerpoint/2010/main" val="42009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1088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剧情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2797203" y="2592443"/>
            <a:ext cx="734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剑客无名，武艺高强，曾以剑术破尽天下武学，后被人暗算，双目失明，从此消失于江湖，潜心修炼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数年后，无名重出江湖，虽双目失明，但能听声辩位，在其脑海中能浮现出战斗场景。复仇之路，就此展开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46700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1088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玩法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2797203" y="2592443"/>
            <a:ext cx="86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核心玩法分为三部分：</a:t>
            </a:r>
            <a:endParaRPr lang="en-US" altLang="zh-CN" dirty="0"/>
          </a:p>
          <a:p>
            <a:r>
              <a:rPr lang="zh-CN" altLang="en-US" dirty="0"/>
              <a:t>防御听声：此时无名只能防御，通过防御来听打斗的声音</a:t>
            </a:r>
            <a:endParaRPr lang="en-US" altLang="zh-CN" dirty="0"/>
          </a:p>
          <a:p>
            <a:r>
              <a:rPr lang="zh-CN" altLang="en-US" dirty="0"/>
              <a:t>以声换形：此时在无名的脑海里，通过听到的声音来判断是什么武器和敌人</a:t>
            </a:r>
            <a:endParaRPr lang="en-US" altLang="zh-CN" dirty="0"/>
          </a:p>
          <a:p>
            <a:r>
              <a:rPr lang="zh-CN" altLang="en-US" dirty="0"/>
              <a:t>原形毕露：无名在脑海中正确判断后，敌人的状况就会浮现出来，此时可以杀死敌人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57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31973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玩法</a:t>
            </a:r>
            <a:r>
              <a:rPr lang="en-US" altLang="zh-CN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防御听声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E248A3-89AF-4C4A-B78B-FF3770ADBD57}"/>
              </a:ext>
            </a:extLst>
          </p:cNvPr>
          <p:cNvSpPr/>
          <p:nvPr/>
        </p:nvSpPr>
        <p:spPr>
          <a:xfrm>
            <a:off x="2033587" y="1514475"/>
            <a:ext cx="6862763" cy="3314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6779294E-DA64-46D8-A275-C5E35A3EC0CD}"/>
              </a:ext>
            </a:extLst>
          </p:cNvPr>
          <p:cNvSpPr/>
          <p:nvPr/>
        </p:nvSpPr>
        <p:spPr>
          <a:xfrm>
            <a:off x="3128962" y="2809875"/>
            <a:ext cx="419100" cy="1028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318450B-21AB-4553-9A30-9DBA6B9BF7D7}"/>
              </a:ext>
            </a:extLst>
          </p:cNvPr>
          <p:cNvCxnSpPr/>
          <p:nvPr/>
        </p:nvCxnSpPr>
        <p:spPr>
          <a:xfrm>
            <a:off x="4900612" y="2809875"/>
            <a:ext cx="876300" cy="10287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E508F7E-DB09-4C4E-BA3F-4EF0323CAA75}"/>
              </a:ext>
            </a:extLst>
          </p:cNvPr>
          <p:cNvSpPr/>
          <p:nvPr/>
        </p:nvSpPr>
        <p:spPr>
          <a:xfrm>
            <a:off x="7615237" y="2276475"/>
            <a:ext cx="685800" cy="6953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CBDEE883-BA0A-476E-8D87-B23A18DB07C4}"/>
              </a:ext>
            </a:extLst>
          </p:cNvPr>
          <p:cNvSpPr/>
          <p:nvPr/>
        </p:nvSpPr>
        <p:spPr>
          <a:xfrm rot="19566885">
            <a:off x="509587" y="3825675"/>
            <a:ext cx="4105275" cy="762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8E9B31EC-6D2C-44DB-8FCF-952DCCB03F58}"/>
              </a:ext>
            </a:extLst>
          </p:cNvPr>
          <p:cNvSpPr txBox="1"/>
          <p:nvPr/>
        </p:nvSpPr>
        <p:spPr>
          <a:xfrm>
            <a:off x="1930428" y="5035053"/>
            <a:ext cx="8699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画面主要为黑色，出现敌人攻击的闪光（不同颜色）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玩家需要滑动手机，将敌人攻击格挡（可参考切水果和说剑）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格挡成功后，会发出声音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只能格挡，无法打败敌人，节奏较慢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任意时刻可选择进入下一阶段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无音乐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70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2386" y="746926"/>
            <a:ext cx="31973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玩法</a:t>
            </a:r>
            <a:r>
              <a:rPr lang="en-US" altLang="zh-CN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以声换形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E248A3-89AF-4C4A-B78B-FF3770ADBD57}"/>
              </a:ext>
            </a:extLst>
          </p:cNvPr>
          <p:cNvSpPr/>
          <p:nvPr/>
        </p:nvSpPr>
        <p:spPr>
          <a:xfrm>
            <a:off x="2033587" y="1514475"/>
            <a:ext cx="6862763" cy="3314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6779294E-DA64-46D8-A275-C5E35A3EC0CD}"/>
              </a:ext>
            </a:extLst>
          </p:cNvPr>
          <p:cNvSpPr/>
          <p:nvPr/>
        </p:nvSpPr>
        <p:spPr>
          <a:xfrm>
            <a:off x="3009899" y="3629024"/>
            <a:ext cx="338137" cy="82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318450B-21AB-4553-9A30-9DBA6B9BF7D7}"/>
              </a:ext>
            </a:extLst>
          </p:cNvPr>
          <p:cNvCxnSpPr>
            <a:cxnSpLocks/>
          </p:cNvCxnSpPr>
          <p:nvPr/>
        </p:nvCxnSpPr>
        <p:spPr>
          <a:xfrm>
            <a:off x="5464968" y="3629025"/>
            <a:ext cx="0" cy="6667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E508F7E-DB09-4C4E-BA3F-4EF0323CAA75}"/>
              </a:ext>
            </a:extLst>
          </p:cNvPr>
          <p:cNvSpPr/>
          <p:nvPr/>
        </p:nvSpPr>
        <p:spPr>
          <a:xfrm>
            <a:off x="7581901" y="3614737"/>
            <a:ext cx="685800" cy="6953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8E9B31EC-6D2C-44DB-8FCF-952DCCB03F58}"/>
              </a:ext>
            </a:extLst>
          </p:cNvPr>
          <p:cNvSpPr txBox="1"/>
          <p:nvPr/>
        </p:nvSpPr>
        <p:spPr>
          <a:xfrm>
            <a:off x="1930428" y="5035053"/>
            <a:ext cx="86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辨识不同的武器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将相应武器拖拽到对应颜色位置即可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拖拽结束后若失败，返回第一阶段，若成功，进入下一阶段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场景是无名的脑海中，可雾气昭昭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背景音乐缓慢，悬疑</a:t>
            </a:r>
            <a:endParaRPr lang="en-US" altLang="zh-CN" dirty="0"/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426BFE51-4A92-4371-8346-20DFBE11E7B7}"/>
              </a:ext>
            </a:extLst>
          </p:cNvPr>
          <p:cNvSpPr/>
          <p:nvPr/>
        </p:nvSpPr>
        <p:spPr>
          <a:xfrm>
            <a:off x="5229224" y="1825874"/>
            <a:ext cx="471487" cy="964952"/>
          </a:xfrm>
          <a:prstGeom prst="up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丁字 9">
            <a:extLst>
              <a:ext uri="{FF2B5EF4-FFF2-40B4-BE49-F238E27FC236}">
                <a16:creationId xmlns:a16="http://schemas.microsoft.com/office/drawing/2014/main" id="{CA6A557A-37E0-4FC3-95C5-99E99C39481A}"/>
              </a:ext>
            </a:extLst>
          </p:cNvPr>
          <p:cNvSpPr/>
          <p:nvPr/>
        </p:nvSpPr>
        <p:spPr>
          <a:xfrm>
            <a:off x="2695575" y="1924050"/>
            <a:ext cx="1028700" cy="866776"/>
          </a:xfrm>
          <a:prstGeom prst="leftRight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十字 11">
            <a:extLst>
              <a:ext uri="{FF2B5EF4-FFF2-40B4-BE49-F238E27FC236}">
                <a16:creationId xmlns:a16="http://schemas.microsoft.com/office/drawing/2014/main" id="{62898D74-52BD-4DF6-AFD7-1382584E975C}"/>
              </a:ext>
            </a:extLst>
          </p:cNvPr>
          <p:cNvSpPr/>
          <p:nvPr/>
        </p:nvSpPr>
        <p:spPr>
          <a:xfrm>
            <a:off x="7453313" y="1783012"/>
            <a:ext cx="942976" cy="1050676"/>
          </a:xfrm>
          <a:prstGeom prst="quad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16FAB4-29AD-4B68-89F9-95E72DF775FB}"/>
              </a:ext>
            </a:extLst>
          </p:cNvPr>
          <p:cNvSpPr txBox="1"/>
          <p:nvPr/>
        </p:nvSpPr>
        <p:spPr>
          <a:xfrm>
            <a:off x="2917030" y="1592125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武器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34C9F-97A2-479B-A24F-20BC07FC71D7}"/>
              </a:ext>
            </a:extLst>
          </p:cNvPr>
          <p:cNvSpPr txBox="1"/>
          <p:nvPr/>
        </p:nvSpPr>
        <p:spPr>
          <a:xfrm>
            <a:off x="5151832" y="1516256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武器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4D557-B639-4B97-870B-D1BD16988BAF}"/>
              </a:ext>
            </a:extLst>
          </p:cNvPr>
          <p:cNvSpPr txBox="1"/>
          <p:nvPr/>
        </p:nvSpPr>
        <p:spPr>
          <a:xfrm>
            <a:off x="7656907" y="1526112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武器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259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486</Words>
  <Application>Microsoft Office PowerPoint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tan ailsa</cp:lastModifiedBy>
  <cp:revision>126</cp:revision>
  <dcterms:created xsi:type="dcterms:W3CDTF">2018-10-17T05:46:33Z</dcterms:created>
  <dcterms:modified xsi:type="dcterms:W3CDTF">2018-11-18T09:55:26Z</dcterms:modified>
</cp:coreProperties>
</file>