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58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0650" y="831850"/>
            <a:ext cx="815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没有圆形的世界</a:t>
            </a:r>
            <a:endParaRPr lang="zh-CN" altLang="en-US" sz="4000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3810"/>
            <a:ext cx="6400165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述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游戏类型：关卡密室解谜</a:t>
            </a:r>
            <a:endParaRPr lang="en-US" altLang="zh-CN" sz="2400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游戏平台：移动端</a:t>
            </a:r>
            <a:endParaRPr lang="en-US" altLang="zh-CN" sz="2400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黑体-简" panose="02000000000000000000" charset="-122"/>
                <a:ea typeface="黑体-简" panose="02000000000000000000" charset="-122"/>
              </a:rPr>
              <a:t>大致内容：极其讨厌圆形的撒旦为祸人间，所到之处的圆形物体都变成其他形状。上帝派遣玩家解救人类，消除撒旦的异形封印，解救人类。</a:t>
            </a:r>
            <a:endParaRPr lang="zh-CN" altLang="en-US" sz="2400" b="1" dirty="0" smtClean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玩法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1330" y="556895"/>
            <a:ext cx="929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玩家选择合适时机将若干个物变成圆形，到达终点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31010" y="4982845"/>
            <a:ext cx="364490" cy="616585"/>
            <a:chOff x="4042" y="5638"/>
            <a:chExt cx="574" cy="971"/>
          </a:xfrm>
        </p:grpSpPr>
        <p:sp>
          <p:nvSpPr>
            <p:cNvPr id="7" name="椭圆 6"/>
            <p:cNvSpPr/>
            <p:nvPr/>
          </p:nvSpPr>
          <p:spPr>
            <a:xfrm>
              <a:off x="4074" y="5638"/>
              <a:ext cx="510" cy="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42" y="6111"/>
              <a:ext cx="575" cy="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减号 10"/>
          <p:cNvSpPr/>
          <p:nvPr/>
        </p:nvSpPr>
        <p:spPr>
          <a:xfrm rot="20220000">
            <a:off x="6256655" y="1962150"/>
            <a:ext cx="3178810" cy="12553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220000">
            <a:off x="7741920" y="1936115"/>
            <a:ext cx="502285" cy="39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330" y="5623560"/>
            <a:ext cx="1040828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559540" y="5201920"/>
            <a:ext cx="705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🚪</a:t>
            </a:r>
            <a:endParaRPr lang="zh-CN" altLang="en-US" sz="4000"/>
          </a:p>
        </p:txBody>
      </p:sp>
      <p:sp>
        <p:nvSpPr>
          <p:cNvPr id="18" name="矩形 17"/>
          <p:cNvSpPr/>
          <p:nvPr/>
        </p:nvSpPr>
        <p:spPr>
          <a:xfrm>
            <a:off x="3579495" y="5347970"/>
            <a:ext cx="818515" cy="67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5671820"/>
            <a:ext cx="367665" cy="3486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242945" y="3480435"/>
            <a:ext cx="1490980" cy="415925"/>
            <a:chOff x="5107" y="5877"/>
            <a:chExt cx="2348" cy="655"/>
          </a:xfrm>
        </p:grpSpPr>
        <p:sp>
          <p:nvSpPr>
            <p:cNvPr id="21" name="矩形 20"/>
            <p:cNvSpPr/>
            <p:nvPr/>
          </p:nvSpPr>
          <p:spPr>
            <a:xfrm>
              <a:off x="5107" y="5877"/>
              <a:ext cx="2349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6082" y="6136"/>
              <a:ext cx="398" cy="39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090" y="275717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按钮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</p:txBody>
      </p:sp>
      <p:cxnSp>
        <p:nvCxnSpPr>
          <p:cNvPr id="25" name="直接箭头连接符 24"/>
          <p:cNvCxnSpPr>
            <a:endCxn id="22" idx="2"/>
          </p:cNvCxnSpPr>
          <p:nvPr/>
        </p:nvCxnSpPr>
        <p:spPr>
          <a:xfrm>
            <a:off x="2160270" y="2967990"/>
            <a:ext cx="1701800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0230" y="556895"/>
            <a:ext cx="929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游戏场景中也存在移动的组件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到达终点有多种路径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使用能力（变圆、还原）次数每关有限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4.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变圆、还原都消耗次数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5.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关卡小人血量为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62443" y="513715"/>
            <a:ext cx="494474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小人匀速向前移动，玩家快速解谜，清除障碍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小人在障碍前驻足，障碍消除自动前进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小人数量为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人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道具系统：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上帝之手：为小人制造路径吃得道具，增加玩家一次改变能力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上帝护甲：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为小人制造路径吃得道具，增加小人一次生命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评分系统：根据解救小人数量、剩余能力使用次数评分，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颗星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怪物系统：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：吞噬者，左右相等单位来回巡逻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 ：星魔，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N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型弹跳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饼形 5"/>
          <p:cNvSpPr/>
          <p:nvPr/>
        </p:nvSpPr>
        <p:spPr>
          <a:xfrm rot="2940000">
            <a:off x="3998595" y="4081145"/>
            <a:ext cx="361950" cy="3530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927475" y="4791710"/>
            <a:ext cx="426085" cy="454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方正书宋_GBK</vt:lpstr>
      <vt:lpstr>Wingdings</vt:lpstr>
      <vt:lpstr>Arial</vt:lpstr>
      <vt:lpstr>Microsoft YaHei</vt:lpstr>
      <vt:lpstr>黑体-简</vt:lpstr>
      <vt:lpstr>Wingdings</vt:lpstr>
      <vt:lpstr>苹方-简</vt:lpstr>
      <vt:lpstr>微软雅黑</vt:lpstr>
      <vt:lpstr>宋体</vt:lpstr>
      <vt:lpstr>Arial Unicode MS</vt:lpstr>
      <vt:lpstr>DengXian Light</vt:lpstr>
      <vt:lpstr>DengXian</vt:lpstr>
      <vt:lpstr>Calibri</vt:lpstr>
      <vt:lpstr>Helvetica Neue</vt:lpstr>
      <vt:lpstr>宋体-简</vt:lpstr>
      <vt:lpstr>Apple Color Emoji</vt:lpstr>
      <vt:lpstr>Brush Script MT</vt:lpstr>
      <vt:lpstr>翩翩体-繁</vt:lpstr>
      <vt:lpstr>手札体-简</vt:lpstr>
      <vt:lpstr>黑体-繁</vt:lpstr>
      <vt:lpstr>翩翩体-简</vt:lpstr>
      <vt:lpstr>手札体-繁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28</cp:revision>
  <dcterms:created xsi:type="dcterms:W3CDTF">2018-12-23T13:59:41Z</dcterms:created>
  <dcterms:modified xsi:type="dcterms:W3CDTF">2018-12-23T13:59:41Z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