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CC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480" y="881380"/>
            <a:ext cx="1654175" cy="2291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40" y="1012190"/>
            <a:ext cx="1454150" cy="2059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340" y="735965"/>
            <a:ext cx="1783080" cy="24364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495" y="568325"/>
            <a:ext cx="2126615" cy="274510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-13970" y="3284220"/>
            <a:ext cx="12191365" cy="698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3970" y="3313430"/>
            <a:ext cx="12191365" cy="3542030"/>
          </a:xfrm>
          <a:prstGeom prst="rect">
            <a:avLst/>
          </a:prstGeom>
          <a:solidFill>
            <a:srgbClr val="5B9BD5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/>
              <a:t>答 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345" y="5577840"/>
            <a:ext cx="897255" cy="1271905"/>
          </a:xfrm>
          <a:prstGeom prst="rect">
            <a:avLst/>
          </a:prstGeom>
        </p:spPr>
      </p:pic>
      <p:sp>
        <p:nvSpPr>
          <p:cNvPr id="199" name=" 199"/>
          <p:cNvSpPr/>
          <p:nvPr/>
        </p:nvSpPr>
        <p:spPr>
          <a:xfrm>
            <a:off x="0" y="-3175"/>
            <a:ext cx="2075815" cy="182626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" y="229870"/>
            <a:ext cx="1050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dirty="0">
                <a:solidFill>
                  <a:schemeClr val="bg1"/>
                </a:solidFill>
              </a:rPr>
              <a:t>游</a:t>
            </a:r>
            <a:r>
              <a:rPr lang="zh-CN" altLang="en-US" sz="3300" dirty="0" smtClean="0">
                <a:solidFill>
                  <a:schemeClr val="bg1"/>
                </a:solidFill>
              </a:rPr>
              <a:t>戏概述</a:t>
            </a:r>
            <a:endParaRPr lang="zh-CN" altLang="en-US" sz="33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6504" y="1937521"/>
            <a:ext cx="7793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游戏平台：</a:t>
            </a:r>
            <a:r>
              <a:rPr lang="en-US" altLang="zh-CN" dirty="0" smtClean="0"/>
              <a:t>PC</a:t>
            </a:r>
          </a:p>
          <a:p>
            <a:r>
              <a:rPr lang="zh-CN" altLang="en-US" dirty="0"/>
              <a:t>游</a:t>
            </a:r>
            <a:r>
              <a:rPr lang="zh-CN" altLang="en-US" dirty="0" smtClean="0"/>
              <a:t>戏类型：解谜、探险</a:t>
            </a:r>
            <a:endParaRPr lang="en-US" altLang="zh-CN" dirty="0" smtClean="0"/>
          </a:p>
          <a:p>
            <a:r>
              <a:rPr lang="zh-CN" altLang="en-US" dirty="0"/>
              <a:t>游</a:t>
            </a:r>
            <a:r>
              <a:rPr lang="zh-CN" altLang="en-US" dirty="0" smtClean="0"/>
              <a:t>戏背景：玩家和两个队友（</a:t>
            </a:r>
            <a:r>
              <a:rPr lang="en-US" altLang="zh-CN" dirty="0" smtClean="0"/>
              <a:t>NPC</a:t>
            </a:r>
            <a:r>
              <a:rPr lang="zh-CN" altLang="en-US" dirty="0" smtClean="0"/>
              <a:t>）被困在一个地下空间，只有一部通往上面的 电梯可以使用，电梯有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多层，每层可能有危险，玩家需要找到方法逃离这里。同时玩家需要通过这些信息，探索外界究竟发生了什么，以及他们为什么会在地下。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670" y="5288280"/>
            <a:ext cx="1118235" cy="1565910"/>
          </a:xfrm>
          <a:prstGeom prst="rect">
            <a:avLst/>
          </a:prstGeom>
        </p:spPr>
      </p:pic>
      <p:sp>
        <p:nvSpPr>
          <p:cNvPr id="199" name=" 199"/>
          <p:cNvSpPr/>
          <p:nvPr/>
        </p:nvSpPr>
        <p:spPr>
          <a:xfrm>
            <a:off x="0" y="-3175"/>
            <a:ext cx="2075815" cy="182626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" y="229870"/>
            <a:ext cx="1050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dirty="0" smtClean="0">
                <a:solidFill>
                  <a:schemeClr val="bg1"/>
                </a:solidFill>
              </a:rPr>
              <a:t>核心玩法</a:t>
            </a:r>
            <a:endParaRPr lang="zh-CN" altLang="en-US" sz="33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9673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玩</a:t>
            </a:r>
            <a:r>
              <a:rPr lang="zh-CN" altLang="en-US" dirty="0"/>
              <a:t>家需要不断的往电梯里放入物品，等电梯返回后，带回来的物品状态，判断该层有何危险，从而找到</a:t>
            </a:r>
            <a:r>
              <a:rPr lang="zh-CN" altLang="en-US" dirty="0" smtClean="0"/>
              <a:t>出路</a:t>
            </a:r>
            <a:endParaRPr lang="en-US" altLang="zh-CN" dirty="0" smtClean="0"/>
          </a:p>
          <a:p>
            <a:r>
              <a:rPr lang="zh-CN" altLang="en-US" dirty="0"/>
              <a:t>失</a:t>
            </a:r>
            <a:r>
              <a:rPr lang="zh-CN" altLang="en-US" dirty="0" smtClean="0"/>
              <a:t>败条件：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个人全部死亡</a:t>
            </a:r>
            <a:endParaRPr lang="en-US" altLang="zh-CN" dirty="0" smtClean="0"/>
          </a:p>
          <a:p>
            <a:r>
              <a:rPr lang="zh-CN" altLang="en-US" dirty="0"/>
              <a:t>胜</a:t>
            </a:r>
            <a:r>
              <a:rPr lang="zh-CN" altLang="en-US" dirty="0" smtClean="0"/>
              <a:t>利条件：有人成功走出电梯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585" y="5356225"/>
            <a:ext cx="1162050" cy="1499870"/>
          </a:xfrm>
          <a:prstGeom prst="rect">
            <a:avLst/>
          </a:prstGeom>
        </p:spPr>
      </p:pic>
      <p:sp>
        <p:nvSpPr>
          <p:cNvPr id="199" name=" 199"/>
          <p:cNvSpPr/>
          <p:nvPr/>
        </p:nvSpPr>
        <p:spPr>
          <a:xfrm>
            <a:off x="0" y="-3175"/>
            <a:ext cx="2075815" cy="182626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" y="229870"/>
            <a:ext cx="1050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dirty="0" smtClean="0">
                <a:solidFill>
                  <a:schemeClr val="bg1"/>
                </a:solidFill>
              </a:rPr>
              <a:t>游戏机制</a:t>
            </a:r>
            <a:endParaRPr lang="zh-CN" altLang="en-US" sz="33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1406" y="2102265"/>
            <a:ext cx="6939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显微镜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查看带回的物品是否有病毒等</a:t>
            </a:r>
            <a:endParaRPr lang="en-US" altLang="zh-CN" dirty="0" smtClean="0"/>
          </a:p>
          <a:p>
            <a:r>
              <a:rPr lang="zh-CN" altLang="en-US" dirty="0"/>
              <a:t>道</a:t>
            </a:r>
            <a:r>
              <a:rPr lang="zh-CN" altLang="en-US" dirty="0" smtClean="0"/>
              <a:t>具组合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通过所处空间以及带回的物品，组合道具，达到其他目的</a:t>
            </a:r>
            <a:endParaRPr lang="en-US" altLang="zh-CN" dirty="0" smtClean="0"/>
          </a:p>
          <a:p>
            <a:r>
              <a:rPr lang="zh-CN" altLang="en-US" dirty="0"/>
              <a:t>饥</a:t>
            </a:r>
            <a:r>
              <a:rPr lang="zh-CN" altLang="en-US" dirty="0" smtClean="0"/>
              <a:t>饿度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玩家需要不断补充食物，否则饥饿值会减少，为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则死亡</a:t>
            </a:r>
            <a:endParaRPr lang="en-US" altLang="zh-CN" dirty="0" smtClean="0"/>
          </a:p>
          <a:p>
            <a:r>
              <a:rPr lang="zh-CN" altLang="en-US" dirty="0"/>
              <a:t>日</a:t>
            </a:r>
            <a:r>
              <a:rPr lang="zh-CN" altLang="en-US" dirty="0" smtClean="0"/>
              <a:t>志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记录玩家探索的层数，以及发生的事情或物品的状态等信息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50" y="5490845"/>
            <a:ext cx="963930" cy="1335405"/>
          </a:xfrm>
          <a:prstGeom prst="rect">
            <a:avLst/>
          </a:prstGeom>
        </p:spPr>
      </p:pic>
      <p:sp>
        <p:nvSpPr>
          <p:cNvPr id="199" name=" 199"/>
          <p:cNvSpPr/>
          <p:nvPr/>
        </p:nvSpPr>
        <p:spPr>
          <a:xfrm>
            <a:off x="0" y="-3175"/>
            <a:ext cx="2075815" cy="182626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" y="229870"/>
            <a:ext cx="1050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dirty="0">
                <a:solidFill>
                  <a:schemeClr val="bg1"/>
                </a:solidFill>
              </a:rPr>
              <a:t>游</a:t>
            </a:r>
            <a:r>
              <a:rPr lang="zh-CN" altLang="en-US" sz="3300" dirty="0" smtClean="0">
                <a:solidFill>
                  <a:schemeClr val="bg1"/>
                </a:solidFill>
              </a:rPr>
              <a:t>戏</a:t>
            </a:r>
            <a:r>
              <a:rPr lang="en-US" altLang="zh-CN" sz="3300" dirty="0" smtClean="0">
                <a:solidFill>
                  <a:schemeClr val="bg1"/>
                </a:solidFill>
              </a:rPr>
              <a:t>UI</a:t>
            </a:r>
            <a:endParaRPr lang="zh-CN" altLang="en-US" sz="33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2625" y="1247685"/>
            <a:ext cx="839197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5477854" y="1247685"/>
            <a:ext cx="1666430" cy="240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3586383" y="3649054"/>
            <a:ext cx="546931" cy="969373"/>
            <a:chOff x="3913973" y="229870"/>
            <a:chExt cx="546931" cy="969373"/>
          </a:xfrm>
        </p:grpSpPr>
        <p:sp>
          <p:nvSpPr>
            <p:cNvPr id="7" name="Oval 6"/>
            <p:cNvSpPr/>
            <p:nvPr/>
          </p:nvSpPr>
          <p:spPr>
            <a:xfrm>
              <a:off x="3982340" y="229870"/>
              <a:ext cx="410198" cy="393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3913973" y="623843"/>
              <a:ext cx="546931" cy="575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77854" y="4540927"/>
            <a:ext cx="546931" cy="969373"/>
            <a:chOff x="3913973" y="229870"/>
            <a:chExt cx="546931" cy="969373"/>
          </a:xfrm>
        </p:grpSpPr>
        <p:sp>
          <p:nvSpPr>
            <p:cNvPr id="12" name="Oval 11"/>
            <p:cNvSpPr/>
            <p:nvPr/>
          </p:nvSpPr>
          <p:spPr>
            <a:xfrm>
              <a:off x="3982340" y="229870"/>
              <a:ext cx="410198" cy="393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3913973" y="623843"/>
              <a:ext cx="546931" cy="575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92041" y="3782595"/>
            <a:ext cx="546931" cy="969373"/>
            <a:chOff x="3913973" y="229870"/>
            <a:chExt cx="546931" cy="969373"/>
          </a:xfrm>
        </p:grpSpPr>
        <p:sp>
          <p:nvSpPr>
            <p:cNvPr id="15" name="Oval 14"/>
            <p:cNvSpPr/>
            <p:nvPr/>
          </p:nvSpPr>
          <p:spPr>
            <a:xfrm>
              <a:off x="3982340" y="229870"/>
              <a:ext cx="410198" cy="393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3913973" y="623843"/>
              <a:ext cx="546931" cy="575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V="1">
            <a:off x="5477853" y="1666430"/>
            <a:ext cx="1666431" cy="8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24785" y="1297098"/>
            <a:ext cx="8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555</a:t>
            </a:r>
            <a:endParaRPr lang="zh-CN" altLang="en-US" dirty="0"/>
          </a:p>
        </p:txBody>
      </p:sp>
      <p:cxnSp>
        <p:nvCxnSpPr>
          <p:cNvPr id="21" name="Straight Connector 20"/>
          <p:cNvCxnSpPr>
            <a:endCxn id="3" idx="2"/>
          </p:cNvCxnSpPr>
          <p:nvPr/>
        </p:nvCxnSpPr>
        <p:spPr>
          <a:xfrm>
            <a:off x="6311068" y="1674976"/>
            <a:ext cx="1" cy="1974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212650" y="2760292"/>
            <a:ext cx="290557" cy="52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23"/>
          <p:cNvSpPr/>
          <p:nvPr/>
        </p:nvSpPr>
        <p:spPr>
          <a:xfrm>
            <a:off x="2141400" y="3230564"/>
            <a:ext cx="999858" cy="1521405"/>
          </a:xfrm>
          <a:custGeom>
            <a:avLst/>
            <a:gdLst>
              <a:gd name="connsiteX0" fmla="*/ 0 w 999858"/>
              <a:gd name="connsiteY0" fmla="*/ 581367 h 1521405"/>
              <a:gd name="connsiteX1" fmla="*/ 0 w 999858"/>
              <a:gd name="connsiteY1" fmla="*/ 581367 h 1521405"/>
              <a:gd name="connsiteX2" fmla="*/ 94004 w 999858"/>
              <a:gd name="connsiteY2" fmla="*/ 701008 h 1521405"/>
              <a:gd name="connsiteX3" fmla="*/ 119641 w 999858"/>
              <a:gd name="connsiteY3" fmla="*/ 726646 h 1521405"/>
              <a:gd name="connsiteX4" fmla="*/ 179462 w 999858"/>
              <a:gd name="connsiteY4" fmla="*/ 846287 h 1521405"/>
              <a:gd name="connsiteX5" fmla="*/ 213645 w 999858"/>
              <a:gd name="connsiteY5" fmla="*/ 897562 h 1521405"/>
              <a:gd name="connsiteX6" fmla="*/ 247828 w 999858"/>
              <a:gd name="connsiteY6" fmla="*/ 974474 h 1521405"/>
              <a:gd name="connsiteX7" fmla="*/ 273465 w 999858"/>
              <a:gd name="connsiteY7" fmla="*/ 1025748 h 1521405"/>
              <a:gd name="connsiteX8" fmla="*/ 307649 w 999858"/>
              <a:gd name="connsiteY8" fmla="*/ 1102661 h 1521405"/>
              <a:gd name="connsiteX9" fmla="*/ 341832 w 999858"/>
              <a:gd name="connsiteY9" fmla="*/ 1153935 h 1521405"/>
              <a:gd name="connsiteX10" fmla="*/ 358923 w 999858"/>
              <a:gd name="connsiteY10" fmla="*/ 1239393 h 1521405"/>
              <a:gd name="connsiteX11" fmla="*/ 393107 w 999858"/>
              <a:gd name="connsiteY11" fmla="*/ 1290668 h 1521405"/>
              <a:gd name="connsiteX12" fmla="*/ 452927 w 999858"/>
              <a:gd name="connsiteY12" fmla="*/ 1401763 h 1521405"/>
              <a:gd name="connsiteX13" fmla="*/ 461473 w 999858"/>
              <a:gd name="connsiteY13" fmla="*/ 1435947 h 1521405"/>
              <a:gd name="connsiteX14" fmla="*/ 512748 w 999858"/>
              <a:gd name="connsiteY14" fmla="*/ 1521405 h 1521405"/>
              <a:gd name="connsiteX15" fmla="*/ 538385 w 999858"/>
              <a:gd name="connsiteY15" fmla="*/ 1512859 h 1521405"/>
              <a:gd name="connsiteX16" fmla="*/ 555477 w 999858"/>
              <a:gd name="connsiteY16" fmla="*/ 1487221 h 1521405"/>
              <a:gd name="connsiteX17" fmla="*/ 581114 w 999858"/>
              <a:gd name="connsiteY17" fmla="*/ 1461584 h 1521405"/>
              <a:gd name="connsiteX18" fmla="*/ 581114 w 999858"/>
              <a:gd name="connsiteY18" fmla="*/ 1316305 h 1521405"/>
              <a:gd name="connsiteX19" fmla="*/ 538385 w 999858"/>
              <a:gd name="connsiteY19" fmla="*/ 1171027 h 1521405"/>
              <a:gd name="connsiteX20" fmla="*/ 529839 w 999858"/>
              <a:gd name="connsiteY20" fmla="*/ 1128298 h 1521405"/>
              <a:gd name="connsiteX21" fmla="*/ 521293 w 999858"/>
              <a:gd name="connsiteY21" fmla="*/ 1077023 h 1521405"/>
              <a:gd name="connsiteX22" fmla="*/ 512748 w 999858"/>
              <a:gd name="connsiteY22" fmla="*/ 1051386 h 1521405"/>
              <a:gd name="connsiteX23" fmla="*/ 504202 w 999858"/>
              <a:gd name="connsiteY23" fmla="*/ 1000111 h 1521405"/>
              <a:gd name="connsiteX24" fmla="*/ 495656 w 999858"/>
              <a:gd name="connsiteY24" fmla="*/ 965928 h 1521405"/>
              <a:gd name="connsiteX25" fmla="*/ 521293 w 999858"/>
              <a:gd name="connsiteY25" fmla="*/ 521547 h 1521405"/>
              <a:gd name="connsiteX26" fmla="*/ 546931 w 999858"/>
              <a:gd name="connsiteY26" fmla="*/ 444634 h 1521405"/>
              <a:gd name="connsiteX27" fmla="*/ 589660 w 999858"/>
              <a:gd name="connsiteY27" fmla="*/ 350631 h 1521405"/>
              <a:gd name="connsiteX28" fmla="*/ 623843 w 999858"/>
              <a:gd name="connsiteY28" fmla="*/ 282264 h 1521405"/>
              <a:gd name="connsiteX29" fmla="*/ 640935 w 999858"/>
              <a:gd name="connsiteY29" fmla="*/ 248081 h 1521405"/>
              <a:gd name="connsiteX30" fmla="*/ 692209 w 999858"/>
              <a:gd name="connsiteY30" fmla="*/ 222444 h 1521405"/>
              <a:gd name="connsiteX31" fmla="*/ 743484 w 999858"/>
              <a:gd name="connsiteY31" fmla="*/ 248081 h 1521405"/>
              <a:gd name="connsiteX32" fmla="*/ 803305 w 999858"/>
              <a:gd name="connsiteY32" fmla="*/ 290810 h 1521405"/>
              <a:gd name="connsiteX33" fmla="*/ 828942 w 999858"/>
              <a:gd name="connsiteY33" fmla="*/ 316448 h 1521405"/>
              <a:gd name="connsiteX34" fmla="*/ 897308 w 999858"/>
              <a:gd name="connsiteY34" fmla="*/ 376268 h 1521405"/>
              <a:gd name="connsiteX35" fmla="*/ 931492 w 999858"/>
              <a:gd name="connsiteY35" fmla="*/ 427543 h 1521405"/>
              <a:gd name="connsiteX36" fmla="*/ 957129 w 999858"/>
              <a:gd name="connsiteY36" fmla="*/ 478818 h 1521405"/>
              <a:gd name="connsiteX37" fmla="*/ 974221 w 999858"/>
              <a:gd name="connsiteY37" fmla="*/ 530092 h 1521405"/>
              <a:gd name="connsiteX38" fmla="*/ 999858 w 999858"/>
              <a:gd name="connsiteY38" fmla="*/ 589913 h 1521405"/>
              <a:gd name="connsiteX39" fmla="*/ 948583 w 999858"/>
              <a:gd name="connsiteY39" fmla="*/ 701008 h 1521405"/>
              <a:gd name="connsiteX40" fmla="*/ 931492 w 999858"/>
              <a:gd name="connsiteY40" fmla="*/ 675371 h 1521405"/>
              <a:gd name="connsiteX41" fmla="*/ 948583 w 999858"/>
              <a:gd name="connsiteY41" fmla="*/ 290810 h 1521405"/>
              <a:gd name="connsiteX42" fmla="*/ 957129 w 999858"/>
              <a:gd name="connsiteY42" fmla="*/ 239535 h 1521405"/>
              <a:gd name="connsiteX43" fmla="*/ 965675 w 999858"/>
              <a:gd name="connsiteY43" fmla="*/ 102803 h 1521405"/>
              <a:gd name="connsiteX44" fmla="*/ 948583 w 999858"/>
              <a:gd name="connsiteY44" fmla="*/ 8799 h 1521405"/>
              <a:gd name="connsiteX45" fmla="*/ 914400 w 999858"/>
              <a:gd name="connsiteY45" fmla="*/ 253 h 1521405"/>
              <a:gd name="connsiteX46" fmla="*/ 546931 w 999858"/>
              <a:gd name="connsiteY46" fmla="*/ 17345 h 1521405"/>
              <a:gd name="connsiteX47" fmla="*/ 478564 w 999858"/>
              <a:gd name="connsiteY47" fmla="*/ 34436 h 1521405"/>
              <a:gd name="connsiteX48" fmla="*/ 410198 w 999858"/>
              <a:gd name="connsiteY48" fmla="*/ 77165 h 1521405"/>
              <a:gd name="connsiteX49" fmla="*/ 324740 w 999858"/>
              <a:gd name="connsiteY49" fmla="*/ 154077 h 1521405"/>
              <a:gd name="connsiteX50" fmla="*/ 307649 w 999858"/>
              <a:gd name="connsiteY50" fmla="*/ 179715 h 1521405"/>
              <a:gd name="connsiteX51" fmla="*/ 299103 w 999858"/>
              <a:gd name="connsiteY51" fmla="*/ 213898 h 1521405"/>
              <a:gd name="connsiteX52" fmla="*/ 282011 w 999858"/>
              <a:gd name="connsiteY52" fmla="*/ 256627 h 1521405"/>
              <a:gd name="connsiteX53" fmla="*/ 273465 w 999858"/>
              <a:gd name="connsiteY53" fmla="*/ 342085 h 1521405"/>
              <a:gd name="connsiteX54" fmla="*/ 273465 w 999858"/>
              <a:gd name="connsiteY54" fmla="*/ 931745 h 1521405"/>
              <a:gd name="connsiteX55" fmla="*/ 239282 w 999858"/>
              <a:gd name="connsiteY55" fmla="*/ 965928 h 1521405"/>
              <a:gd name="connsiteX56" fmla="*/ 222191 w 999858"/>
              <a:gd name="connsiteY56" fmla="*/ 1034294 h 1521405"/>
              <a:gd name="connsiteX57" fmla="*/ 153824 w 999858"/>
              <a:gd name="connsiteY57" fmla="*/ 1119752 h 1521405"/>
              <a:gd name="connsiteX58" fmla="*/ 119641 w 999858"/>
              <a:gd name="connsiteY58" fmla="*/ 1162481 h 1521405"/>
              <a:gd name="connsiteX59" fmla="*/ 94004 w 999858"/>
              <a:gd name="connsiteY59" fmla="*/ 1230848 h 1521405"/>
              <a:gd name="connsiteX60" fmla="*/ 102550 w 999858"/>
              <a:gd name="connsiteY60" fmla="*/ 1350489 h 1521405"/>
              <a:gd name="connsiteX61" fmla="*/ 145279 w 999858"/>
              <a:gd name="connsiteY61" fmla="*/ 1401763 h 1521405"/>
              <a:gd name="connsiteX62" fmla="*/ 119641 w 999858"/>
              <a:gd name="connsiteY62" fmla="*/ 1384672 h 1521405"/>
              <a:gd name="connsiteX63" fmla="*/ 94004 w 999858"/>
              <a:gd name="connsiteY63" fmla="*/ 1333397 h 1521405"/>
              <a:gd name="connsiteX64" fmla="*/ 68366 w 999858"/>
              <a:gd name="connsiteY64" fmla="*/ 1179573 h 1521405"/>
              <a:gd name="connsiteX65" fmla="*/ 59821 w 999858"/>
              <a:gd name="connsiteY65" fmla="*/ 1119752 h 1521405"/>
              <a:gd name="connsiteX66" fmla="*/ 51275 w 999858"/>
              <a:gd name="connsiteY66" fmla="*/ 444634 h 1521405"/>
              <a:gd name="connsiteX67" fmla="*/ 34183 w 999858"/>
              <a:gd name="connsiteY67" fmla="*/ 478818 h 1521405"/>
              <a:gd name="connsiteX68" fmla="*/ 25637 w 999858"/>
              <a:gd name="connsiteY68" fmla="*/ 513001 h 1521405"/>
              <a:gd name="connsiteX69" fmla="*/ 0 w 999858"/>
              <a:gd name="connsiteY69" fmla="*/ 581367 h 152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999858" h="1521405">
                <a:moveTo>
                  <a:pt x="0" y="581367"/>
                </a:moveTo>
                <a:lnTo>
                  <a:pt x="0" y="581367"/>
                </a:lnTo>
                <a:cubicBezTo>
                  <a:pt x="115969" y="653848"/>
                  <a:pt x="35043" y="583086"/>
                  <a:pt x="94004" y="701008"/>
                </a:cubicBezTo>
                <a:cubicBezTo>
                  <a:pt x="99409" y="711818"/>
                  <a:pt x="113513" y="716229"/>
                  <a:pt x="119641" y="726646"/>
                </a:cubicBezTo>
                <a:cubicBezTo>
                  <a:pt x="142248" y="765078"/>
                  <a:pt x="154729" y="809188"/>
                  <a:pt x="179462" y="846287"/>
                </a:cubicBezTo>
                <a:cubicBezTo>
                  <a:pt x="190856" y="863379"/>
                  <a:pt x="203978" y="879437"/>
                  <a:pt x="213645" y="897562"/>
                </a:cubicBezTo>
                <a:cubicBezTo>
                  <a:pt x="226847" y="922317"/>
                  <a:pt x="235964" y="949051"/>
                  <a:pt x="247828" y="974474"/>
                </a:cubicBezTo>
                <a:cubicBezTo>
                  <a:pt x="255909" y="991790"/>
                  <a:pt x="265384" y="1008432"/>
                  <a:pt x="273465" y="1025748"/>
                </a:cubicBezTo>
                <a:cubicBezTo>
                  <a:pt x="285329" y="1051172"/>
                  <a:pt x="294446" y="1077906"/>
                  <a:pt x="307649" y="1102661"/>
                </a:cubicBezTo>
                <a:cubicBezTo>
                  <a:pt x="317316" y="1120786"/>
                  <a:pt x="330438" y="1136844"/>
                  <a:pt x="341832" y="1153935"/>
                </a:cubicBezTo>
                <a:cubicBezTo>
                  <a:pt x="347529" y="1182421"/>
                  <a:pt x="348723" y="1212193"/>
                  <a:pt x="358923" y="1239393"/>
                </a:cubicBezTo>
                <a:cubicBezTo>
                  <a:pt x="366136" y="1258627"/>
                  <a:pt x="383036" y="1272764"/>
                  <a:pt x="393107" y="1290668"/>
                </a:cubicBezTo>
                <a:cubicBezTo>
                  <a:pt x="478296" y="1442113"/>
                  <a:pt x="405959" y="1331309"/>
                  <a:pt x="452927" y="1401763"/>
                </a:cubicBezTo>
                <a:cubicBezTo>
                  <a:pt x="455776" y="1413158"/>
                  <a:pt x="456613" y="1425254"/>
                  <a:pt x="461473" y="1435947"/>
                </a:cubicBezTo>
                <a:cubicBezTo>
                  <a:pt x="475501" y="1466808"/>
                  <a:pt x="494210" y="1493598"/>
                  <a:pt x="512748" y="1521405"/>
                </a:cubicBezTo>
                <a:cubicBezTo>
                  <a:pt x="521294" y="1518556"/>
                  <a:pt x="531351" y="1518486"/>
                  <a:pt x="538385" y="1512859"/>
                </a:cubicBezTo>
                <a:cubicBezTo>
                  <a:pt x="546405" y="1506443"/>
                  <a:pt x="548902" y="1495111"/>
                  <a:pt x="555477" y="1487221"/>
                </a:cubicBezTo>
                <a:cubicBezTo>
                  <a:pt x="563214" y="1477937"/>
                  <a:pt x="572568" y="1470130"/>
                  <a:pt x="581114" y="1461584"/>
                </a:cubicBezTo>
                <a:cubicBezTo>
                  <a:pt x="600968" y="1402023"/>
                  <a:pt x="596230" y="1427150"/>
                  <a:pt x="581114" y="1316305"/>
                </a:cubicBezTo>
                <a:cubicBezTo>
                  <a:pt x="566615" y="1209979"/>
                  <a:pt x="560927" y="1283733"/>
                  <a:pt x="538385" y="1171027"/>
                </a:cubicBezTo>
                <a:cubicBezTo>
                  <a:pt x="535536" y="1156784"/>
                  <a:pt x="532437" y="1142589"/>
                  <a:pt x="529839" y="1128298"/>
                </a:cubicBezTo>
                <a:cubicBezTo>
                  <a:pt x="526739" y="1111250"/>
                  <a:pt x="525052" y="1093938"/>
                  <a:pt x="521293" y="1077023"/>
                </a:cubicBezTo>
                <a:cubicBezTo>
                  <a:pt x="519339" y="1068230"/>
                  <a:pt x="514702" y="1060179"/>
                  <a:pt x="512748" y="1051386"/>
                </a:cubicBezTo>
                <a:cubicBezTo>
                  <a:pt x="508989" y="1034471"/>
                  <a:pt x="507600" y="1017102"/>
                  <a:pt x="504202" y="1000111"/>
                </a:cubicBezTo>
                <a:cubicBezTo>
                  <a:pt x="501899" y="988594"/>
                  <a:pt x="498505" y="977322"/>
                  <a:pt x="495656" y="965928"/>
                </a:cubicBezTo>
                <a:cubicBezTo>
                  <a:pt x="504202" y="817801"/>
                  <a:pt x="511085" y="669569"/>
                  <a:pt x="521293" y="521547"/>
                </a:cubicBezTo>
                <a:cubicBezTo>
                  <a:pt x="524836" y="470179"/>
                  <a:pt x="524194" y="478739"/>
                  <a:pt x="546931" y="444634"/>
                </a:cubicBezTo>
                <a:cubicBezTo>
                  <a:pt x="562141" y="353379"/>
                  <a:pt x="540795" y="430038"/>
                  <a:pt x="589660" y="350631"/>
                </a:cubicBezTo>
                <a:cubicBezTo>
                  <a:pt x="603013" y="328932"/>
                  <a:pt x="612449" y="305053"/>
                  <a:pt x="623843" y="282264"/>
                </a:cubicBezTo>
                <a:cubicBezTo>
                  <a:pt x="629540" y="270870"/>
                  <a:pt x="630335" y="255147"/>
                  <a:pt x="640935" y="248081"/>
                </a:cubicBezTo>
                <a:cubicBezTo>
                  <a:pt x="674067" y="225993"/>
                  <a:pt x="656829" y="234238"/>
                  <a:pt x="692209" y="222444"/>
                </a:cubicBezTo>
                <a:cubicBezTo>
                  <a:pt x="709301" y="230990"/>
                  <a:pt x="727829" y="237123"/>
                  <a:pt x="743484" y="248081"/>
                </a:cubicBezTo>
                <a:cubicBezTo>
                  <a:pt x="817218" y="299694"/>
                  <a:pt x="743831" y="270985"/>
                  <a:pt x="803305" y="290810"/>
                </a:cubicBezTo>
                <a:cubicBezTo>
                  <a:pt x="811851" y="299356"/>
                  <a:pt x="819658" y="308711"/>
                  <a:pt x="828942" y="316448"/>
                </a:cubicBezTo>
                <a:cubicBezTo>
                  <a:pt x="874947" y="354786"/>
                  <a:pt x="840241" y="306520"/>
                  <a:pt x="897308" y="376268"/>
                </a:cubicBezTo>
                <a:cubicBezTo>
                  <a:pt x="910316" y="392166"/>
                  <a:pt x="931492" y="427543"/>
                  <a:pt x="931492" y="427543"/>
                </a:cubicBezTo>
                <a:cubicBezTo>
                  <a:pt x="962648" y="521018"/>
                  <a:pt x="912962" y="379445"/>
                  <a:pt x="957129" y="478818"/>
                </a:cubicBezTo>
                <a:cubicBezTo>
                  <a:pt x="964446" y="495281"/>
                  <a:pt x="967530" y="513365"/>
                  <a:pt x="974221" y="530092"/>
                </a:cubicBezTo>
                <a:cubicBezTo>
                  <a:pt x="1016461" y="635692"/>
                  <a:pt x="972349" y="507390"/>
                  <a:pt x="999858" y="589913"/>
                </a:cubicBezTo>
                <a:cubicBezTo>
                  <a:pt x="995039" y="628464"/>
                  <a:pt x="1002091" y="685719"/>
                  <a:pt x="948583" y="701008"/>
                </a:cubicBezTo>
                <a:cubicBezTo>
                  <a:pt x="938708" y="703830"/>
                  <a:pt x="937189" y="683917"/>
                  <a:pt x="931492" y="675371"/>
                </a:cubicBezTo>
                <a:cubicBezTo>
                  <a:pt x="937189" y="547184"/>
                  <a:pt x="941048" y="418902"/>
                  <a:pt x="948583" y="290810"/>
                </a:cubicBezTo>
                <a:cubicBezTo>
                  <a:pt x="949600" y="273512"/>
                  <a:pt x="955560" y="256791"/>
                  <a:pt x="957129" y="239535"/>
                </a:cubicBezTo>
                <a:cubicBezTo>
                  <a:pt x="961264" y="194056"/>
                  <a:pt x="962826" y="148380"/>
                  <a:pt x="965675" y="102803"/>
                </a:cubicBezTo>
                <a:cubicBezTo>
                  <a:pt x="959978" y="71468"/>
                  <a:pt x="962826" y="37285"/>
                  <a:pt x="948583" y="8799"/>
                </a:cubicBezTo>
                <a:cubicBezTo>
                  <a:pt x="943330" y="-1706"/>
                  <a:pt x="926142" y="3"/>
                  <a:pt x="914400" y="253"/>
                </a:cubicBezTo>
                <a:cubicBezTo>
                  <a:pt x="791806" y="2861"/>
                  <a:pt x="669421" y="11648"/>
                  <a:pt x="546931" y="17345"/>
                </a:cubicBezTo>
                <a:cubicBezTo>
                  <a:pt x="524142" y="23042"/>
                  <a:pt x="500085" y="25021"/>
                  <a:pt x="478564" y="34436"/>
                </a:cubicBezTo>
                <a:cubicBezTo>
                  <a:pt x="453944" y="45207"/>
                  <a:pt x="432558" y="62258"/>
                  <a:pt x="410198" y="77165"/>
                </a:cubicBezTo>
                <a:cubicBezTo>
                  <a:pt x="383723" y="94815"/>
                  <a:pt x="340191" y="130899"/>
                  <a:pt x="324740" y="154077"/>
                </a:cubicBezTo>
                <a:lnTo>
                  <a:pt x="307649" y="179715"/>
                </a:lnTo>
                <a:cubicBezTo>
                  <a:pt x="304800" y="191109"/>
                  <a:pt x="302817" y="202756"/>
                  <a:pt x="299103" y="213898"/>
                </a:cubicBezTo>
                <a:cubicBezTo>
                  <a:pt x="294252" y="228451"/>
                  <a:pt x="285020" y="241585"/>
                  <a:pt x="282011" y="256627"/>
                </a:cubicBezTo>
                <a:cubicBezTo>
                  <a:pt x="276396" y="284699"/>
                  <a:pt x="276314" y="313599"/>
                  <a:pt x="273465" y="342085"/>
                </a:cubicBezTo>
                <a:cubicBezTo>
                  <a:pt x="275809" y="435833"/>
                  <a:pt x="291935" y="809842"/>
                  <a:pt x="273465" y="931745"/>
                </a:cubicBezTo>
                <a:cubicBezTo>
                  <a:pt x="271051" y="947677"/>
                  <a:pt x="250676" y="954534"/>
                  <a:pt x="239282" y="965928"/>
                </a:cubicBezTo>
                <a:cubicBezTo>
                  <a:pt x="233585" y="988717"/>
                  <a:pt x="233599" y="1013760"/>
                  <a:pt x="222191" y="1034294"/>
                </a:cubicBezTo>
                <a:cubicBezTo>
                  <a:pt x="204475" y="1066183"/>
                  <a:pt x="176613" y="1091266"/>
                  <a:pt x="153824" y="1119752"/>
                </a:cubicBezTo>
                <a:cubicBezTo>
                  <a:pt x="142430" y="1133995"/>
                  <a:pt x="127798" y="1146167"/>
                  <a:pt x="119641" y="1162481"/>
                </a:cubicBezTo>
                <a:cubicBezTo>
                  <a:pt x="97297" y="1207169"/>
                  <a:pt x="105640" y="1184305"/>
                  <a:pt x="94004" y="1230848"/>
                </a:cubicBezTo>
                <a:cubicBezTo>
                  <a:pt x="96853" y="1270728"/>
                  <a:pt x="92853" y="1311701"/>
                  <a:pt x="102550" y="1350489"/>
                </a:cubicBezTo>
                <a:cubicBezTo>
                  <a:pt x="107000" y="1368290"/>
                  <a:pt x="163021" y="1366279"/>
                  <a:pt x="145279" y="1401763"/>
                </a:cubicBezTo>
                <a:cubicBezTo>
                  <a:pt x="140686" y="1410950"/>
                  <a:pt x="128187" y="1390369"/>
                  <a:pt x="119641" y="1384672"/>
                </a:cubicBezTo>
                <a:cubicBezTo>
                  <a:pt x="111095" y="1367580"/>
                  <a:pt x="100047" y="1351525"/>
                  <a:pt x="94004" y="1333397"/>
                </a:cubicBezTo>
                <a:cubicBezTo>
                  <a:pt x="75792" y="1278761"/>
                  <a:pt x="75416" y="1235975"/>
                  <a:pt x="68366" y="1179573"/>
                </a:cubicBezTo>
                <a:cubicBezTo>
                  <a:pt x="65868" y="1159586"/>
                  <a:pt x="62669" y="1139692"/>
                  <a:pt x="59821" y="1119752"/>
                </a:cubicBezTo>
                <a:cubicBezTo>
                  <a:pt x="56972" y="894713"/>
                  <a:pt x="60270" y="669512"/>
                  <a:pt x="51275" y="444634"/>
                </a:cubicBezTo>
                <a:cubicBezTo>
                  <a:pt x="50766" y="431905"/>
                  <a:pt x="38656" y="466890"/>
                  <a:pt x="34183" y="478818"/>
                </a:cubicBezTo>
                <a:cubicBezTo>
                  <a:pt x="30059" y="489815"/>
                  <a:pt x="27738" y="501445"/>
                  <a:pt x="25637" y="513001"/>
                </a:cubicBezTo>
                <a:cubicBezTo>
                  <a:pt x="22034" y="532819"/>
                  <a:pt x="4273" y="569973"/>
                  <a:pt x="0" y="5813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24"/>
          <p:cNvSpPr/>
          <p:nvPr/>
        </p:nvSpPr>
        <p:spPr>
          <a:xfrm>
            <a:off x="8970205" y="3249349"/>
            <a:ext cx="1031254" cy="1854437"/>
          </a:xfrm>
          <a:custGeom>
            <a:avLst/>
            <a:gdLst>
              <a:gd name="connsiteX0" fmla="*/ 473836 w 1031254"/>
              <a:gd name="connsiteY0" fmla="*/ 264920 h 1854437"/>
              <a:gd name="connsiteX1" fmla="*/ 490928 w 1031254"/>
              <a:gd name="connsiteY1" fmla="*/ 367469 h 1854437"/>
              <a:gd name="connsiteX2" fmla="*/ 508019 w 1031254"/>
              <a:gd name="connsiteY2" fmla="*/ 1478422 h 1854437"/>
              <a:gd name="connsiteX3" fmla="*/ 533657 w 1031254"/>
              <a:gd name="connsiteY3" fmla="*/ 1538243 h 1854437"/>
              <a:gd name="connsiteX4" fmla="*/ 550748 w 1031254"/>
              <a:gd name="connsiteY4" fmla="*/ 1572426 h 1854437"/>
              <a:gd name="connsiteX5" fmla="*/ 576386 w 1031254"/>
              <a:gd name="connsiteY5" fmla="*/ 1598064 h 1854437"/>
              <a:gd name="connsiteX6" fmla="*/ 644752 w 1031254"/>
              <a:gd name="connsiteY6" fmla="*/ 1666430 h 1854437"/>
              <a:gd name="connsiteX7" fmla="*/ 832760 w 1031254"/>
              <a:gd name="connsiteY7" fmla="*/ 1760434 h 1854437"/>
              <a:gd name="connsiteX8" fmla="*/ 866943 w 1031254"/>
              <a:gd name="connsiteY8" fmla="*/ 1794617 h 1854437"/>
              <a:gd name="connsiteX9" fmla="*/ 926763 w 1031254"/>
              <a:gd name="connsiteY9" fmla="*/ 1811708 h 1854437"/>
              <a:gd name="connsiteX10" fmla="*/ 952401 w 1031254"/>
              <a:gd name="connsiteY10" fmla="*/ 1828800 h 1854437"/>
              <a:gd name="connsiteX11" fmla="*/ 1003676 w 1031254"/>
              <a:gd name="connsiteY11" fmla="*/ 1854437 h 1854437"/>
              <a:gd name="connsiteX12" fmla="*/ 1003676 w 1031254"/>
              <a:gd name="connsiteY12" fmla="*/ 1034041 h 1854437"/>
              <a:gd name="connsiteX13" fmla="*/ 978038 w 1031254"/>
              <a:gd name="connsiteY13" fmla="*/ 1085316 h 1854437"/>
              <a:gd name="connsiteX14" fmla="*/ 943855 w 1031254"/>
              <a:gd name="connsiteY14" fmla="*/ 1145136 h 1854437"/>
              <a:gd name="connsiteX15" fmla="*/ 935309 w 1031254"/>
              <a:gd name="connsiteY15" fmla="*/ 1222049 h 1854437"/>
              <a:gd name="connsiteX16" fmla="*/ 926763 w 1031254"/>
              <a:gd name="connsiteY16" fmla="*/ 1281869 h 1854437"/>
              <a:gd name="connsiteX17" fmla="*/ 815668 w 1031254"/>
              <a:gd name="connsiteY17" fmla="*/ 1418602 h 1854437"/>
              <a:gd name="connsiteX18" fmla="*/ 781485 w 1031254"/>
              <a:gd name="connsiteY18" fmla="*/ 1478422 h 1854437"/>
              <a:gd name="connsiteX19" fmla="*/ 713119 w 1031254"/>
              <a:gd name="connsiteY19" fmla="*/ 1563880 h 1854437"/>
              <a:gd name="connsiteX20" fmla="*/ 644752 w 1031254"/>
              <a:gd name="connsiteY20" fmla="*/ 1598064 h 1854437"/>
              <a:gd name="connsiteX21" fmla="*/ 619115 w 1031254"/>
              <a:gd name="connsiteY21" fmla="*/ 1632247 h 1854437"/>
              <a:gd name="connsiteX22" fmla="*/ 465290 w 1031254"/>
              <a:gd name="connsiteY22" fmla="*/ 1632247 h 1854437"/>
              <a:gd name="connsiteX23" fmla="*/ 439653 w 1031254"/>
              <a:gd name="connsiteY23" fmla="*/ 1615155 h 1854437"/>
              <a:gd name="connsiteX24" fmla="*/ 431107 w 1031254"/>
              <a:gd name="connsiteY24" fmla="*/ 1563880 h 1854437"/>
              <a:gd name="connsiteX25" fmla="*/ 422562 w 1031254"/>
              <a:gd name="connsiteY25" fmla="*/ 1529697 h 1854437"/>
              <a:gd name="connsiteX26" fmla="*/ 405470 w 1031254"/>
              <a:gd name="connsiteY26" fmla="*/ 1358781 h 1854437"/>
              <a:gd name="connsiteX27" fmla="*/ 414016 w 1031254"/>
              <a:gd name="connsiteY27" fmla="*/ 803305 h 1854437"/>
              <a:gd name="connsiteX28" fmla="*/ 456745 w 1031254"/>
              <a:gd name="connsiteY28" fmla="*/ 760576 h 1854437"/>
              <a:gd name="connsiteX29" fmla="*/ 490928 w 1031254"/>
              <a:gd name="connsiteY29" fmla="*/ 683664 h 1854437"/>
              <a:gd name="connsiteX30" fmla="*/ 508019 w 1031254"/>
              <a:gd name="connsiteY30" fmla="*/ 649480 h 1854437"/>
              <a:gd name="connsiteX31" fmla="*/ 602023 w 1031254"/>
              <a:gd name="connsiteY31" fmla="*/ 572568 h 1854437"/>
              <a:gd name="connsiteX32" fmla="*/ 627661 w 1031254"/>
              <a:gd name="connsiteY32" fmla="*/ 546931 h 1854437"/>
              <a:gd name="connsiteX33" fmla="*/ 678935 w 1031254"/>
              <a:gd name="connsiteY33" fmla="*/ 512748 h 1854437"/>
              <a:gd name="connsiteX34" fmla="*/ 704573 w 1031254"/>
              <a:gd name="connsiteY34" fmla="*/ 487110 h 1854437"/>
              <a:gd name="connsiteX35" fmla="*/ 747302 w 1031254"/>
              <a:gd name="connsiteY35" fmla="*/ 452927 h 1854437"/>
              <a:gd name="connsiteX36" fmla="*/ 790031 w 1031254"/>
              <a:gd name="connsiteY36" fmla="*/ 410198 h 1854437"/>
              <a:gd name="connsiteX37" fmla="*/ 807122 w 1031254"/>
              <a:gd name="connsiteY37" fmla="*/ 384561 h 1854437"/>
              <a:gd name="connsiteX38" fmla="*/ 790031 w 1031254"/>
              <a:gd name="connsiteY38" fmla="*/ 196553 h 1854437"/>
              <a:gd name="connsiteX39" fmla="*/ 721664 w 1031254"/>
              <a:gd name="connsiteY39" fmla="*/ 145279 h 1854437"/>
              <a:gd name="connsiteX40" fmla="*/ 644752 w 1031254"/>
              <a:gd name="connsiteY40" fmla="*/ 102550 h 1854437"/>
              <a:gd name="connsiteX41" fmla="*/ 610569 w 1031254"/>
              <a:gd name="connsiteY41" fmla="*/ 94004 h 1854437"/>
              <a:gd name="connsiteX42" fmla="*/ 550748 w 1031254"/>
              <a:gd name="connsiteY42" fmla="*/ 59821 h 1854437"/>
              <a:gd name="connsiteX43" fmla="*/ 499474 w 1031254"/>
              <a:gd name="connsiteY43" fmla="*/ 17092 h 1854437"/>
              <a:gd name="connsiteX44" fmla="*/ 388378 w 1031254"/>
              <a:gd name="connsiteY44" fmla="*/ 0 h 1854437"/>
              <a:gd name="connsiteX45" fmla="*/ 157642 w 1031254"/>
              <a:gd name="connsiteY45" fmla="*/ 8546 h 1854437"/>
              <a:gd name="connsiteX46" fmla="*/ 80730 w 1031254"/>
              <a:gd name="connsiteY46" fmla="*/ 59821 h 1854437"/>
              <a:gd name="connsiteX47" fmla="*/ 29455 w 1031254"/>
              <a:gd name="connsiteY47" fmla="*/ 76912 h 1854437"/>
              <a:gd name="connsiteX48" fmla="*/ 12363 w 1031254"/>
              <a:gd name="connsiteY48" fmla="*/ 102550 h 1854437"/>
              <a:gd name="connsiteX49" fmla="*/ 12363 w 1031254"/>
              <a:gd name="connsiteY49" fmla="*/ 264920 h 1854437"/>
              <a:gd name="connsiteX50" fmla="*/ 46547 w 1031254"/>
              <a:gd name="connsiteY50" fmla="*/ 290557 h 1854437"/>
              <a:gd name="connsiteX51" fmla="*/ 63638 w 1031254"/>
              <a:gd name="connsiteY51" fmla="*/ 316194 h 1854437"/>
              <a:gd name="connsiteX52" fmla="*/ 80730 w 1031254"/>
              <a:gd name="connsiteY52" fmla="*/ 350378 h 1854437"/>
              <a:gd name="connsiteX53" fmla="*/ 114913 w 1031254"/>
              <a:gd name="connsiteY53" fmla="*/ 384561 h 1854437"/>
              <a:gd name="connsiteX54" fmla="*/ 132004 w 1031254"/>
              <a:gd name="connsiteY54" fmla="*/ 410198 h 1854437"/>
              <a:gd name="connsiteX55" fmla="*/ 183279 w 1031254"/>
              <a:gd name="connsiteY55" fmla="*/ 435836 h 1854437"/>
              <a:gd name="connsiteX56" fmla="*/ 328558 w 1031254"/>
              <a:gd name="connsiteY56" fmla="*/ 538385 h 1854437"/>
              <a:gd name="connsiteX57" fmla="*/ 388378 w 1031254"/>
              <a:gd name="connsiteY57" fmla="*/ 564022 h 1854437"/>
              <a:gd name="connsiteX58" fmla="*/ 542203 w 1031254"/>
              <a:gd name="connsiteY58" fmla="*/ 598206 h 1854437"/>
              <a:gd name="connsiteX59" fmla="*/ 653298 w 1031254"/>
              <a:gd name="connsiteY59" fmla="*/ 581114 h 1854437"/>
              <a:gd name="connsiteX60" fmla="*/ 696027 w 1031254"/>
              <a:gd name="connsiteY60" fmla="*/ 572568 h 1854437"/>
              <a:gd name="connsiteX61" fmla="*/ 738756 w 1031254"/>
              <a:gd name="connsiteY61" fmla="*/ 529839 h 1854437"/>
              <a:gd name="connsiteX62" fmla="*/ 772939 w 1031254"/>
              <a:gd name="connsiteY62" fmla="*/ 504202 h 1854437"/>
              <a:gd name="connsiteX63" fmla="*/ 858397 w 1031254"/>
              <a:gd name="connsiteY63" fmla="*/ 470019 h 1854437"/>
              <a:gd name="connsiteX64" fmla="*/ 909672 w 1031254"/>
              <a:gd name="connsiteY64" fmla="*/ 452927 h 1854437"/>
              <a:gd name="connsiteX65" fmla="*/ 943855 w 1031254"/>
              <a:gd name="connsiteY65" fmla="*/ 444381 h 1854437"/>
              <a:gd name="connsiteX66" fmla="*/ 978038 w 1031254"/>
              <a:gd name="connsiteY66" fmla="*/ 470019 h 1854437"/>
              <a:gd name="connsiteX67" fmla="*/ 935309 w 1031254"/>
              <a:gd name="connsiteY67" fmla="*/ 803305 h 1854437"/>
              <a:gd name="connsiteX68" fmla="*/ 909672 w 1031254"/>
              <a:gd name="connsiteY68" fmla="*/ 828942 h 1854437"/>
              <a:gd name="connsiteX69" fmla="*/ 866943 w 1031254"/>
              <a:gd name="connsiteY69" fmla="*/ 905854 h 1854437"/>
              <a:gd name="connsiteX70" fmla="*/ 858397 w 1031254"/>
              <a:gd name="connsiteY70" fmla="*/ 931492 h 1854437"/>
              <a:gd name="connsiteX71" fmla="*/ 807122 w 1031254"/>
              <a:gd name="connsiteY71" fmla="*/ 957129 h 1854437"/>
              <a:gd name="connsiteX72" fmla="*/ 721664 w 1031254"/>
              <a:gd name="connsiteY72" fmla="*/ 982766 h 1854437"/>
              <a:gd name="connsiteX73" fmla="*/ 89276 w 1031254"/>
              <a:gd name="connsiteY73" fmla="*/ 965675 h 1854437"/>
              <a:gd name="connsiteX74" fmla="*/ 123459 w 1031254"/>
              <a:gd name="connsiteY74" fmla="*/ 931492 h 1854437"/>
              <a:gd name="connsiteX75" fmla="*/ 157642 w 1031254"/>
              <a:gd name="connsiteY75" fmla="*/ 871671 h 1854437"/>
              <a:gd name="connsiteX76" fmla="*/ 217462 w 1031254"/>
              <a:gd name="connsiteY76" fmla="*/ 828942 h 1854437"/>
              <a:gd name="connsiteX77" fmla="*/ 260191 w 1031254"/>
              <a:gd name="connsiteY77" fmla="*/ 743484 h 1854437"/>
              <a:gd name="connsiteX78" fmla="*/ 277283 w 1031254"/>
              <a:gd name="connsiteY78" fmla="*/ 717847 h 1854437"/>
              <a:gd name="connsiteX79" fmla="*/ 328558 w 1031254"/>
              <a:gd name="connsiteY79" fmla="*/ 658026 h 1854437"/>
              <a:gd name="connsiteX80" fmla="*/ 388378 w 1031254"/>
              <a:gd name="connsiteY80" fmla="*/ 581114 h 1854437"/>
              <a:gd name="connsiteX81" fmla="*/ 456745 w 1031254"/>
              <a:gd name="connsiteY81" fmla="*/ 495656 h 1854437"/>
              <a:gd name="connsiteX82" fmla="*/ 516565 w 1031254"/>
              <a:gd name="connsiteY82" fmla="*/ 478565 h 1854437"/>
              <a:gd name="connsiteX83" fmla="*/ 508019 w 1031254"/>
              <a:gd name="connsiteY83" fmla="*/ 427290 h 1854437"/>
              <a:gd name="connsiteX84" fmla="*/ 499474 w 1031254"/>
              <a:gd name="connsiteY84" fmla="*/ 401652 h 1854437"/>
              <a:gd name="connsiteX85" fmla="*/ 490928 w 1031254"/>
              <a:gd name="connsiteY85" fmla="*/ 358923 h 1854437"/>
              <a:gd name="connsiteX86" fmla="*/ 482382 w 1031254"/>
              <a:gd name="connsiteY86" fmla="*/ 333286 h 1854437"/>
              <a:gd name="connsiteX87" fmla="*/ 465290 w 1031254"/>
              <a:gd name="connsiteY87" fmla="*/ 247828 h 1854437"/>
              <a:gd name="connsiteX88" fmla="*/ 473836 w 1031254"/>
              <a:gd name="connsiteY88" fmla="*/ 264920 h 185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031254" h="1854437">
                <a:moveTo>
                  <a:pt x="473836" y="264920"/>
                </a:moveTo>
                <a:cubicBezTo>
                  <a:pt x="478109" y="284860"/>
                  <a:pt x="489952" y="332828"/>
                  <a:pt x="490928" y="367469"/>
                </a:cubicBezTo>
                <a:cubicBezTo>
                  <a:pt x="501357" y="737684"/>
                  <a:pt x="499730" y="1108153"/>
                  <a:pt x="508019" y="1478422"/>
                </a:cubicBezTo>
                <a:cubicBezTo>
                  <a:pt x="508755" y="1511294"/>
                  <a:pt x="519057" y="1512694"/>
                  <a:pt x="533657" y="1538243"/>
                </a:cubicBezTo>
                <a:cubicBezTo>
                  <a:pt x="539977" y="1549304"/>
                  <a:pt x="543344" y="1562060"/>
                  <a:pt x="550748" y="1572426"/>
                </a:cubicBezTo>
                <a:cubicBezTo>
                  <a:pt x="557773" y="1582261"/>
                  <a:pt x="568357" y="1589031"/>
                  <a:pt x="576386" y="1598064"/>
                </a:cubicBezTo>
                <a:cubicBezTo>
                  <a:pt x="622542" y="1649989"/>
                  <a:pt x="602057" y="1640338"/>
                  <a:pt x="644752" y="1666430"/>
                </a:cubicBezTo>
                <a:cubicBezTo>
                  <a:pt x="785736" y="1752587"/>
                  <a:pt x="727101" y="1730245"/>
                  <a:pt x="832760" y="1760434"/>
                </a:cubicBezTo>
                <a:cubicBezTo>
                  <a:pt x="844154" y="1771828"/>
                  <a:pt x="852797" y="1786901"/>
                  <a:pt x="866943" y="1794617"/>
                </a:cubicBezTo>
                <a:cubicBezTo>
                  <a:pt x="885149" y="1804547"/>
                  <a:pt x="907508" y="1804006"/>
                  <a:pt x="926763" y="1811708"/>
                </a:cubicBezTo>
                <a:cubicBezTo>
                  <a:pt x="936299" y="1815523"/>
                  <a:pt x="943214" y="1824207"/>
                  <a:pt x="952401" y="1828800"/>
                </a:cubicBezTo>
                <a:cubicBezTo>
                  <a:pt x="1023172" y="1864186"/>
                  <a:pt x="930191" y="1805450"/>
                  <a:pt x="1003676" y="1854437"/>
                </a:cubicBezTo>
                <a:cubicBezTo>
                  <a:pt x="1046360" y="1555622"/>
                  <a:pt x="1034022" y="1663723"/>
                  <a:pt x="1003676" y="1034041"/>
                </a:cubicBezTo>
                <a:cubicBezTo>
                  <a:pt x="1002756" y="1014954"/>
                  <a:pt x="987098" y="1068491"/>
                  <a:pt x="978038" y="1085316"/>
                </a:cubicBezTo>
                <a:cubicBezTo>
                  <a:pt x="967150" y="1105537"/>
                  <a:pt x="955249" y="1125196"/>
                  <a:pt x="943855" y="1145136"/>
                </a:cubicBezTo>
                <a:cubicBezTo>
                  <a:pt x="941006" y="1170774"/>
                  <a:pt x="938509" y="1196453"/>
                  <a:pt x="935309" y="1222049"/>
                </a:cubicBezTo>
                <a:cubicBezTo>
                  <a:pt x="932811" y="1242036"/>
                  <a:pt x="937236" y="1264663"/>
                  <a:pt x="926763" y="1281869"/>
                </a:cubicBezTo>
                <a:cubicBezTo>
                  <a:pt x="896229" y="1332032"/>
                  <a:pt x="844804" y="1367614"/>
                  <a:pt x="815668" y="1418602"/>
                </a:cubicBezTo>
                <a:cubicBezTo>
                  <a:pt x="804274" y="1438542"/>
                  <a:pt x="794729" y="1459660"/>
                  <a:pt x="781485" y="1478422"/>
                </a:cubicBezTo>
                <a:cubicBezTo>
                  <a:pt x="760448" y="1508225"/>
                  <a:pt x="740573" y="1539858"/>
                  <a:pt x="713119" y="1563880"/>
                </a:cubicBezTo>
                <a:cubicBezTo>
                  <a:pt x="693944" y="1580658"/>
                  <a:pt x="667541" y="1586669"/>
                  <a:pt x="644752" y="1598064"/>
                </a:cubicBezTo>
                <a:cubicBezTo>
                  <a:pt x="636206" y="1609458"/>
                  <a:pt x="632627" y="1627743"/>
                  <a:pt x="619115" y="1632247"/>
                </a:cubicBezTo>
                <a:cubicBezTo>
                  <a:pt x="559205" y="1652217"/>
                  <a:pt x="520138" y="1641388"/>
                  <a:pt x="465290" y="1632247"/>
                </a:cubicBezTo>
                <a:cubicBezTo>
                  <a:pt x="456744" y="1626550"/>
                  <a:pt x="444246" y="1624341"/>
                  <a:pt x="439653" y="1615155"/>
                </a:cubicBezTo>
                <a:cubicBezTo>
                  <a:pt x="431904" y="1599657"/>
                  <a:pt x="434505" y="1580871"/>
                  <a:pt x="431107" y="1563880"/>
                </a:cubicBezTo>
                <a:cubicBezTo>
                  <a:pt x="428804" y="1552363"/>
                  <a:pt x="424663" y="1541253"/>
                  <a:pt x="422562" y="1529697"/>
                </a:cubicBezTo>
                <a:cubicBezTo>
                  <a:pt x="411522" y="1468978"/>
                  <a:pt x="410473" y="1423820"/>
                  <a:pt x="405470" y="1358781"/>
                </a:cubicBezTo>
                <a:cubicBezTo>
                  <a:pt x="408319" y="1173622"/>
                  <a:pt x="398201" y="987809"/>
                  <a:pt x="414016" y="803305"/>
                </a:cubicBezTo>
                <a:cubicBezTo>
                  <a:pt x="415736" y="783236"/>
                  <a:pt x="445853" y="777520"/>
                  <a:pt x="456745" y="760576"/>
                </a:cubicBezTo>
                <a:cubicBezTo>
                  <a:pt x="471916" y="736976"/>
                  <a:pt x="479171" y="709137"/>
                  <a:pt x="490928" y="683664"/>
                </a:cubicBezTo>
                <a:cubicBezTo>
                  <a:pt x="496266" y="672097"/>
                  <a:pt x="500614" y="659847"/>
                  <a:pt x="508019" y="649480"/>
                </a:cubicBezTo>
                <a:cubicBezTo>
                  <a:pt x="526202" y="624024"/>
                  <a:pt x="589038" y="583192"/>
                  <a:pt x="602023" y="572568"/>
                </a:cubicBezTo>
                <a:cubicBezTo>
                  <a:pt x="611377" y="564915"/>
                  <a:pt x="618121" y="554351"/>
                  <a:pt x="627661" y="546931"/>
                </a:cubicBezTo>
                <a:cubicBezTo>
                  <a:pt x="643875" y="534320"/>
                  <a:pt x="662721" y="525359"/>
                  <a:pt x="678935" y="512748"/>
                </a:cubicBezTo>
                <a:cubicBezTo>
                  <a:pt x="688475" y="505328"/>
                  <a:pt x="695477" y="495069"/>
                  <a:pt x="704573" y="487110"/>
                </a:cubicBezTo>
                <a:cubicBezTo>
                  <a:pt x="718300" y="475099"/>
                  <a:pt x="734404" y="465825"/>
                  <a:pt x="747302" y="452927"/>
                </a:cubicBezTo>
                <a:cubicBezTo>
                  <a:pt x="804275" y="395954"/>
                  <a:pt x="721661" y="455778"/>
                  <a:pt x="790031" y="410198"/>
                </a:cubicBezTo>
                <a:cubicBezTo>
                  <a:pt x="795728" y="401652"/>
                  <a:pt x="802529" y="393747"/>
                  <a:pt x="807122" y="384561"/>
                </a:cubicBezTo>
                <a:cubicBezTo>
                  <a:pt x="834825" y="329153"/>
                  <a:pt x="805942" y="232713"/>
                  <a:pt x="790031" y="196553"/>
                </a:cubicBezTo>
                <a:cubicBezTo>
                  <a:pt x="778559" y="170479"/>
                  <a:pt x="745085" y="161493"/>
                  <a:pt x="721664" y="145279"/>
                </a:cubicBezTo>
                <a:cubicBezTo>
                  <a:pt x="708803" y="136375"/>
                  <a:pt x="662506" y="109208"/>
                  <a:pt x="644752" y="102550"/>
                </a:cubicBezTo>
                <a:cubicBezTo>
                  <a:pt x="633755" y="98426"/>
                  <a:pt x="621963" y="96853"/>
                  <a:pt x="610569" y="94004"/>
                </a:cubicBezTo>
                <a:cubicBezTo>
                  <a:pt x="590629" y="82610"/>
                  <a:pt x="569631" y="72894"/>
                  <a:pt x="550748" y="59821"/>
                </a:cubicBezTo>
                <a:cubicBezTo>
                  <a:pt x="532456" y="47157"/>
                  <a:pt x="520350" y="24783"/>
                  <a:pt x="499474" y="17092"/>
                </a:cubicBezTo>
                <a:cubicBezTo>
                  <a:pt x="464316" y="4139"/>
                  <a:pt x="425410" y="5697"/>
                  <a:pt x="388378" y="0"/>
                </a:cubicBezTo>
                <a:lnTo>
                  <a:pt x="157642" y="8546"/>
                </a:lnTo>
                <a:cubicBezTo>
                  <a:pt x="127396" y="14427"/>
                  <a:pt x="109961" y="50078"/>
                  <a:pt x="80730" y="59821"/>
                </a:cubicBezTo>
                <a:lnTo>
                  <a:pt x="29455" y="76912"/>
                </a:lnTo>
                <a:cubicBezTo>
                  <a:pt x="23758" y="85458"/>
                  <a:pt x="16956" y="93363"/>
                  <a:pt x="12363" y="102550"/>
                </a:cubicBezTo>
                <a:cubicBezTo>
                  <a:pt x="-10807" y="148890"/>
                  <a:pt x="4193" y="233872"/>
                  <a:pt x="12363" y="264920"/>
                </a:cubicBezTo>
                <a:cubicBezTo>
                  <a:pt x="15988" y="278694"/>
                  <a:pt x="35152" y="282011"/>
                  <a:pt x="46547" y="290557"/>
                </a:cubicBezTo>
                <a:cubicBezTo>
                  <a:pt x="52244" y="299103"/>
                  <a:pt x="58542" y="307277"/>
                  <a:pt x="63638" y="316194"/>
                </a:cubicBezTo>
                <a:cubicBezTo>
                  <a:pt x="69959" y="327255"/>
                  <a:pt x="73086" y="340186"/>
                  <a:pt x="80730" y="350378"/>
                </a:cubicBezTo>
                <a:cubicBezTo>
                  <a:pt x="90398" y="363269"/>
                  <a:pt x="104426" y="372326"/>
                  <a:pt x="114913" y="384561"/>
                </a:cubicBezTo>
                <a:cubicBezTo>
                  <a:pt x="121597" y="392359"/>
                  <a:pt x="123788" y="404036"/>
                  <a:pt x="132004" y="410198"/>
                </a:cubicBezTo>
                <a:cubicBezTo>
                  <a:pt x="147291" y="421664"/>
                  <a:pt x="167379" y="425236"/>
                  <a:pt x="183279" y="435836"/>
                </a:cubicBezTo>
                <a:cubicBezTo>
                  <a:pt x="259995" y="486980"/>
                  <a:pt x="220945" y="492265"/>
                  <a:pt x="328558" y="538385"/>
                </a:cubicBezTo>
                <a:cubicBezTo>
                  <a:pt x="348498" y="546931"/>
                  <a:pt x="367599" y="557788"/>
                  <a:pt x="388378" y="564022"/>
                </a:cubicBezTo>
                <a:cubicBezTo>
                  <a:pt x="426917" y="575584"/>
                  <a:pt x="495346" y="588834"/>
                  <a:pt x="542203" y="598206"/>
                </a:cubicBezTo>
                <a:lnTo>
                  <a:pt x="653298" y="581114"/>
                </a:lnTo>
                <a:cubicBezTo>
                  <a:pt x="667625" y="578726"/>
                  <a:pt x="683572" y="580041"/>
                  <a:pt x="696027" y="572568"/>
                </a:cubicBezTo>
                <a:cubicBezTo>
                  <a:pt x="713299" y="562205"/>
                  <a:pt x="723701" y="543221"/>
                  <a:pt x="738756" y="529839"/>
                </a:cubicBezTo>
                <a:cubicBezTo>
                  <a:pt x="749401" y="520377"/>
                  <a:pt x="761088" y="512102"/>
                  <a:pt x="772939" y="504202"/>
                </a:cubicBezTo>
                <a:cubicBezTo>
                  <a:pt x="831244" y="465333"/>
                  <a:pt x="796652" y="486859"/>
                  <a:pt x="858397" y="470019"/>
                </a:cubicBezTo>
                <a:cubicBezTo>
                  <a:pt x="875778" y="465279"/>
                  <a:pt x="892416" y="458104"/>
                  <a:pt x="909672" y="452927"/>
                </a:cubicBezTo>
                <a:cubicBezTo>
                  <a:pt x="920922" y="449552"/>
                  <a:pt x="932461" y="447230"/>
                  <a:pt x="943855" y="444381"/>
                </a:cubicBezTo>
                <a:cubicBezTo>
                  <a:pt x="955249" y="452927"/>
                  <a:pt x="976749" y="455834"/>
                  <a:pt x="978038" y="470019"/>
                </a:cubicBezTo>
                <a:cubicBezTo>
                  <a:pt x="990280" y="604683"/>
                  <a:pt x="997091" y="697392"/>
                  <a:pt x="935309" y="803305"/>
                </a:cubicBezTo>
                <a:cubicBezTo>
                  <a:pt x="929220" y="813744"/>
                  <a:pt x="918218" y="820396"/>
                  <a:pt x="909672" y="828942"/>
                </a:cubicBezTo>
                <a:cubicBezTo>
                  <a:pt x="892803" y="896417"/>
                  <a:pt x="914518" y="829733"/>
                  <a:pt x="866943" y="905854"/>
                </a:cubicBezTo>
                <a:cubicBezTo>
                  <a:pt x="862169" y="913493"/>
                  <a:pt x="864024" y="924458"/>
                  <a:pt x="858397" y="931492"/>
                </a:cubicBezTo>
                <a:cubicBezTo>
                  <a:pt x="845432" y="947698"/>
                  <a:pt x="824814" y="950494"/>
                  <a:pt x="807122" y="957129"/>
                </a:cubicBezTo>
                <a:cubicBezTo>
                  <a:pt x="742876" y="981222"/>
                  <a:pt x="787039" y="969692"/>
                  <a:pt x="721664" y="982766"/>
                </a:cubicBezTo>
                <a:cubicBezTo>
                  <a:pt x="510868" y="977069"/>
                  <a:pt x="299379" y="983684"/>
                  <a:pt x="89276" y="965675"/>
                </a:cubicBezTo>
                <a:cubicBezTo>
                  <a:pt x="73221" y="964299"/>
                  <a:pt x="113981" y="944524"/>
                  <a:pt x="123459" y="931492"/>
                </a:cubicBezTo>
                <a:cubicBezTo>
                  <a:pt x="136967" y="912918"/>
                  <a:pt x="142123" y="888601"/>
                  <a:pt x="157642" y="871671"/>
                </a:cubicBezTo>
                <a:cubicBezTo>
                  <a:pt x="174200" y="853607"/>
                  <a:pt x="197522" y="843185"/>
                  <a:pt x="217462" y="828942"/>
                </a:cubicBezTo>
                <a:cubicBezTo>
                  <a:pt x="232323" y="784361"/>
                  <a:pt x="223956" y="803876"/>
                  <a:pt x="260191" y="743484"/>
                </a:cubicBezTo>
                <a:cubicBezTo>
                  <a:pt x="265475" y="734677"/>
                  <a:pt x="270867" y="725867"/>
                  <a:pt x="277283" y="717847"/>
                </a:cubicBezTo>
                <a:cubicBezTo>
                  <a:pt x="293689" y="697339"/>
                  <a:pt x="311997" y="678409"/>
                  <a:pt x="328558" y="658026"/>
                </a:cubicBezTo>
                <a:cubicBezTo>
                  <a:pt x="349039" y="632819"/>
                  <a:pt x="373853" y="610164"/>
                  <a:pt x="388378" y="581114"/>
                </a:cubicBezTo>
                <a:cubicBezTo>
                  <a:pt x="410503" y="536865"/>
                  <a:pt x="407423" y="534018"/>
                  <a:pt x="456745" y="495656"/>
                </a:cubicBezTo>
                <a:cubicBezTo>
                  <a:pt x="462554" y="491138"/>
                  <a:pt x="514023" y="479201"/>
                  <a:pt x="516565" y="478565"/>
                </a:cubicBezTo>
                <a:cubicBezTo>
                  <a:pt x="513716" y="461473"/>
                  <a:pt x="511778" y="444205"/>
                  <a:pt x="508019" y="427290"/>
                </a:cubicBezTo>
                <a:cubicBezTo>
                  <a:pt x="506065" y="418496"/>
                  <a:pt x="501659" y="410391"/>
                  <a:pt x="499474" y="401652"/>
                </a:cubicBezTo>
                <a:cubicBezTo>
                  <a:pt x="495951" y="387561"/>
                  <a:pt x="494451" y="373014"/>
                  <a:pt x="490928" y="358923"/>
                </a:cubicBezTo>
                <a:cubicBezTo>
                  <a:pt x="488743" y="350184"/>
                  <a:pt x="484857" y="341947"/>
                  <a:pt x="482382" y="333286"/>
                </a:cubicBezTo>
                <a:cubicBezTo>
                  <a:pt x="474206" y="304671"/>
                  <a:pt x="469021" y="277673"/>
                  <a:pt x="465290" y="247828"/>
                </a:cubicBezTo>
                <a:cubicBezTo>
                  <a:pt x="464583" y="242175"/>
                  <a:pt x="469563" y="244980"/>
                  <a:pt x="473836" y="26492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lowchart: Predefined Process 27"/>
          <p:cNvSpPr/>
          <p:nvPr/>
        </p:nvSpPr>
        <p:spPr>
          <a:xfrm>
            <a:off x="2854295" y="4934900"/>
            <a:ext cx="732087" cy="55594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</a:t>
            </a:r>
            <a:endParaRPr lang="zh-CN" altLang="en-US" dirty="0"/>
          </a:p>
        </p:txBody>
      </p:sp>
      <p:sp>
        <p:nvSpPr>
          <p:cNvPr id="29" name="Quad Arrow Callout 28"/>
          <p:cNvSpPr/>
          <p:nvPr/>
        </p:nvSpPr>
        <p:spPr>
          <a:xfrm>
            <a:off x="8438972" y="4821774"/>
            <a:ext cx="794758" cy="782195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Minus 29"/>
          <p:cNvSpPr/>
          <p:nvPr/>
        </p:nvSpPr>
        <p:spPr>
          <a:xfrm>
            <a:off x="3619158" y="3358497"/>
            <a:ext cx="478564" cy="290557"/>
          </a:xfrm>
          <a:prstGeom prst="mathMinu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Minus 31"/>
          <p:cNvSpPr/>
          <p:nvPr/>
        </p:nvSpPr>
        <p:spPr>
          <a:xfrm>
            <a:off x="5474290" y="4250370"/>
            <a:ext cx="478564" cy="290557"/>
          </a:xfrm>
          <a:prstGeom prst="mathMinu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Minus 32"/>
          <p:cNvSpPr/>
          <p:nvPr/>
        </p:nvSpPr>
        <p:spPr>
          <a:xfrm>
            <a:off x="7926224" y="3478924"/>
            <a:ext cx="478564" cy="290557"/>
          </a:xfrm>
          <a:prstGeom prst="mathMinu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51874" y="4760935"/>
            <a:ext cx="636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显微镜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16</cp:revision>
  <dcterms:created xsi:type="dcterms:W3CDTF">2018-09-20T01:33:14Z</dcterms:created>
  <dcterms:modified xsi:type="dcterms:W3CDTF">2018-09-25T14:37:44Z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