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48C-4386-ADB9-6A24DEE203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711-48DF-9E0B-D70C7E6092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48C-4386-ADB9-6A24DEE203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711-48DF-9E0B-D70C7E609264}"/>
              </c:ext>
            </c:extLst>
          </c:dPt>
          <c:dLbls>
            <c:dLbl>
              <c:idx val="1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C711-48DF-9E0B-D70C7E60926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zh-CN" dirty="0"/>
                      <a:t>25%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11-48DF-9E0B-D70C7E609264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1-48DF-9E0B-D70C7E60926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46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3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52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8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1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6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1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5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3EE-245B-4773-817B-F54DF4200A6A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四季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ADFBA-FD57-4DCA-A7E6-F4CFB7DBB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春夏秋冬</a:t>
            </a:r>
          </a:p>
        </p:txBody>
      </p:sp>
    </p:spTree>
    <p:extLst>
      <p:ext uri="{BB962C8B-B14F-4D97-AF65-F5344CB8AC3E}">
        <p14:creationId xmlns:p14="http://schemas.microsoft.com/office/powerpoint/2010/main" val="29759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20" y="99873"/>
            <a:ext cx="7766936" cy="1646302"/>
          </a:xfrm>
        </p:spPr>
        <p:txBody>
          <a:bodyPr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01F9-5EC5-4AF2-8992-0E76BAFFC899}"/>
              </a:ext>
            </a:extLst>
          </p:cNvPr>
          <p:cNvSpPr txBox="1"/>
          <p:nvPr/>
        </p:nvSpPr>
        <p:spPr>
          <a:xfrm>
            <a:off x="1492898" y="2164702"/>
            <a:ext cx="725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年，地球毁灭，人类迁移到了一颗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星球上，这个星球为了培育各种生物，需要手动配置每天四季的出现顺序和比例，使得生物正常生长。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这里的春夏秋冬代表不同温度和湿度，光照环境</a:t>
            </a:r>
          </a:p>
        </p:txBody>
      </p:sp>
    </p:spTree>
    <p:extLst>
      <p:ext uri="{BB962C8B-B14F-4D97-AF65-F5344CB8AC3E}">
        <p14:creationId xmlns:p14="http://schemas.microsoft.com/office/powerpoint/2010/main" val="417200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20" y="1"/>
            <a:ext cx="7515635" cy="1231640"/>
          </a:xfrm>
        </p:spPr>
        <p:txBody>
          <a:bodyPr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游戏内容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2D79FAF-8F74-4EB3-ACD1-85610AA96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82933"/>
              </p:ext>
            </p:extLst>
          </p:nvPr>
        </p:nvGraphicFramePr>
        <p:xfrm>
          <a:off x="2453951" y="1614195"/>
          <a:ext cx="5878286" cy="304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4BB5D0C-5618-403E-B9AB-1E232A33B33B}"/>
              </a:ext>
            </a:extLst>
          </p:cNvPr>
          <p:cNvSpPr txBox="1"/>
          <p:nvPr/>
        </p:nvSpPr>
        <p:spPr>
          <a:xfrm>
            <a:off x="2360645" y="5038531"/>
            <a:ext cx="487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从橘色色块开始，顺时针为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的顺序，一天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小时制，比如上图中，每日每隔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小时，转换一次季节。根据植物特征手动调整顺序和比例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03F1BF-C0B9-46E6-A164-B2ED634AB42B}"/>
              </a:ext>
            </a:extLst>
          </p:cNvPr>
          <p:cNvSpPr/>
          <p:nvPr/>
        </p:nvSpPr>
        <p:spPr>
          <a:xfrm>
            <a:off x="261258" y="4655976"/>
            <a:ext cx="541176" cy="3825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AA6367-BE51-4968-8DFC-E19240723A86}"/>
              </a:ext>
            </a:extLst>
          </p:cNvPr>
          <p:cNvSpPr/>
          <p:nvPr/>
        </p:nvSpPr>
        <p:spPr>
          <a:xfrm>
            <a:off x="261258" y="5038531"/>
            <a:ext cx="541176" cy="38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3D1F4E-2EFD-418B-B63E-308ED41CF3E4}"/>
              </a:ext>
            </a:extLst>
          </p:cNvPr>
          <p:cNvSpPr/>
          <p:nvPr/>
        </p:nvSpPr>
        <p:spPr>
          <a:xfrm>
            <a:off x="802434" y="5038531"/>
            <a:ext cx="541176" cy="3825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2E333A-CF6A-46D8-AF00-B80405F72609}"/>
              </a:ext>
            </a:extLst>
          </p:cNvPr>
          <p:cNvSpPr/>
          <p:nvPr/>
        </p:nvSpPr>
        <p:spPr>
          <a:xfrm>
            <a:off x="802434" y="4655976"/>
            <a:ext cx="541176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9DB848-46C3-4F51-AF3F-CAF8EC9C7FDD}"/>
              </a:ext>
            </a:extLst>
          </p:cNvPr>
          <p:cNvSpPr/>
          <p:nvPr/>
        </p:nvSpPr>
        <p:spPr>
          <a:xfrm>
            <a:off x="960120" y="697230"/>
            <a:ext cx="1657350" cy="73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生物特性：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8149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112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四季</vt:lpstr>
      <vt:lpstr>游戏背景</vt:lpstr>
      <vt:lpstr>游戏内容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四季</dc:title>
  <dc:creator> </dc:creator>
  <cp:lastModifiedBy>葛美玲</cp:lastModifiedBy>
  <cp:revision>25</cp:revision>
  <dcterms:created xsi:type="dcterms:W3CDTF">2018-08-13T11:47:32Z</dcterms:created>
  <dcterms:modified xsi:type="dcterms:W3CDTF">2018-08-13T13:59:45Z</dcterms:modified>
</cp:coreProperties>
</file>