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6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983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13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13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28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6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3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6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5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7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7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8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6A736-6725-424C-A595-14A5A8C1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718" y="2059619"/>
            <a:ext cx="8915399" cy="187216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游戏想法</a:t>
            </a:r>
          </a:p>
        </p:txBody>
      </p:sp>
    </p:spTree>
    <p:extLst>
      <p:ext uri="{BB962C8B-B14F-4D97-AF65-F5344CB8AC3E}">
        <p14:creationId xmlns:p14="http://schemas.microsoft.com/office/powerpoint/2010/main" val="24771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6A736-6725-424C-A595-14A5A8C1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019" y="2238375"/>
            <a:ext cx="6341431" cy="2308324"/>
          </a:xfrm>
          <a:noFill/>
          <a:ln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玩家操纵各种动植物，如青蛙，害虫，水稻， 水蛇，老鹰等，可以控制繁殖和捕获猎物。玩家需要保持生态系统的平衡，并扩充这个系统。系统扩充等级会升高，金币增加，会解锁更多动物和植物，同时繁殖需要消耗金币。 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形 5" descr="落叶树">
            <a:extLst>
              <a:ext uri="{FF2B5EF4-FFF2-40B4-BE49-F238E27FC236}">
                <a16:creationId xmlns:a16="http://schemas.microsoft.com/office/drawing/2014/main" id="{645DB53F-DD03-4CF0-B1E5-FBA501750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50" y="3392537"/>
            <a:ext cx="914400" cy="914400"/>
          </a:xfrm>
          <a:prstGeom prst="rect">
            <a:avLst/>
          </a:prstGeom>
        </p:spPr>
      </p:pic>
      <p:pic>
        <p:nvPicPr>
          <p:cNvPr id="8" name="图形 7" descr="鸡">
            <a:extLst>
              <a:ext uri="{FF2B5EF4-FFF2-40B4-BE49-F238E27FC236}">
                <a16:creationId xmlns:a16="http://schemas.microsoft.com/office/drawing/2014/main" id="{BD28E35B-ED08-496E-A507-999471B66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499" y="1741438"/>
            <a:ext cx="914400" cy="914400"/>
          </a:xfrm>
          <a:prstGeom prst="rect">
            <a:avLst/>
          </a:prstGeom>
        </p:spPr>
      </p:pic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F642D744-7AA8-4952-BEDD-F2CB32E3A95A}"/>
              </a:ext>
            </a:extLst>
          </p:cNvPr>
          <p:cNvSpPr/>
          <p:nvPr/>
        </p:nvSpPr>
        <p:spPr>
          <a:xfrm>
            <a:off x="1485899" y="352425"/>
            <a:ext cx="2466975" cy="1724025"/>
          </a:xfrm>
          <a:prstGeom prst="cloudCallout">
            <a:avLst>
              <a:gd name="adj1" fmla="val -89583"/>
              <a:gd name="adj2" fmla="val 143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△益智游戏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△娱乐向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形 20" descr="蛇">
            <a:extLst>
              <a:ext uri="{FF2B5EF4-FFF2-40B4-BE49-F238E27FC236}">
                <a16:creationId xmlns:a16="http://schemas.microsoft.com/office/drawing/2014/main" id="{86009219-8336-474C-B87A-073E2BD71F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7008" y="242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6A736-6725-424C-A595-14A5A8C1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019" y="2238375"/>
            <a:ext cx="6722431" cy="3416320"/>
          </a:xfrm>
          <a:noFill/>
          <a:ln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玩家照顾小人，每日获取玩家地理位置的天气情况，如当日下雨，需要给小人带伞，当玩家照顾不周时活力值会减少，减少到一定数值会生病，虚弱。天气降温需要给小人加衣服，天气炎热需要减少衣服。衣服需要从商城里买，商城可设计各种衣服</a:t>
            </a:r>
            <a:r>
              <a:rPr lang="en-US" altLang="zh-CN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满足某些玩家换装欲望</a:t>
            </a:r>
            <a:r>
              <a:rPr lang="en-US" altLang="zh-CN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，购买需要的金币可以现金购买，小人若不生病，每日可领取一定量金币奖励，且活力值越高金币越多。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F642D744-7AA8-4952-BEDD-F2CB32E3A95A}"/>
              </a:ext>
            </a:extLst>
          </p:cNvPr>
          <p:cNvSpPr/>
          <p:nvPr/>
        </p:nvSpPr>
        <p:spPr>
          <a:xfrm>
            <a:off x="1485899" y="352425"/>
            <a:ext cx="2466975" cy="1724025"/>
          </a:xfrm>
          <a:prstGeom prst="cloudCallout">
            <a:avLst>
              <a:gd name="adj1" fmla="val -89583"/>
              <a:gd name="adj2" fmla="val 143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△养成游戏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△娱乐向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形 15" descr="雨">
            <a:extLst>
              <a:ext uri="{FF2B5EF4-FFF2-40B4-BE49-F238E27FC236}">
                <a16:creationId xmlns:a16="http://schemas.microsoft.com/office/drawing/2014/main" id="{A66764DE-84C7-42F2-8EAC-7C4BC1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4" y="1704975"/>
            <a:ext cx="914400" cy="914400"/>
          </a:xfrm>
          <a:prstGeom prst="rect">
            <a:avLst/>
          </a:prstGeom>
        </p:spPr>
      </p:pic>
      <p:pic>
        <p:nvPicPr>
          <p:cNvPr id="18" name="图形 17" descr="太阳">
            <a:extLst>
              <a:ext uri="{FF2B5EF4-FFF2-40B4-BE49-F238E27FC236}">
                <a16:creationId xmlns:a16="http://schemas.microsoft.com/office/drawing/2014/main" id="{4FA1B28E-AEAE-4EEF-B7D5-AE09C4275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5899" y="2619375"/>
            <a:ext cx="914400" cy="914400"/>
          </a:xfrm>
          <a:prstGeom prst="rect">
            <a:avLst/>
          </a:prstGeom>
        </p:spPr>
      </p:pic>
      <p:pic>
        <p:nvPicPr>
          <p:cNvPr id="21" name="图形 20" descr="雪">
            <a:extLst>
              <a:ext uri="{FF2B5EF4-FFF2-40B4-BE49-F238E27FC236}">
                <a16:creationId xmlns:a16="http://schemas.microsoft.com/office/drawing/2014/main" id="{18B44C1B-E0EB-4BF6-B4C7-0215F825E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499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6A736-6725-424C-A595-14A5A8C1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875" y="2228851"/>
            <a:ext cx="7267576" cy="4524315"/>
          </a:xfrm>
          <a:noFill/>
          <a:ln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7995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月光宝盒：玩家控制的人物，手里有个月光宝盒，可以选择在特定的时间回到过去，达到改变未来的目的。玩家控制的人物，他的妻子意外死亡，现在他想查明妻子死亡的真相，并拯救妻子的性命。在不同的关卡会看到不同的故事和线索，玩家根据线索可以选择在场景里打乱重要情节的走向，起到改变未来的作用，同时错误的选择也会导致任务失败。关卡只能从最前往后选择进入，但通过的关卡玩家可以选择使用月光宝盒重新进入并选择，前面的关卡里的选择会影响后面关卡的故事走向，关卡顺序为时间顺序，从历史往现在。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F642D744-7AA8-4952-BEDD-F2CB32E3A95A}"/>
              </a:ext>
            </a:extLst>
          </p:cNvPr>
          <p:cNvSpPr/>
          <p:nvPr/>
        </p:nvSpPr>
        <p:spPr>
          <a:xfrm>
            <a:off x="1485899" y="352425"/>
            <a:ext cx="2466975" cy="1724025"/>
          </a:xfrm>
          <a:prstGeom prst="cloudCallout">
            <a:avLst>
              <a:gd name="adj1" fmla="val -89583"/>
              <a:gd name="adj2" fmla="val 143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△策略游戏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△解迷向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形 15" descr="雨">
            <a:extLst>
              <a:ext uri="{FF2B5EF4-FFF2-40B4-BE49-F238E27FC236}">
                <a16:creationId xmlns:a16="http://schemas.microsoft.com/office/drawing/2014/main" id="{A66764DE-84C7-42F2-8EAC-7C4BC1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4" y="1704975"/>
            <a:ext cx="914400" cy="914400"/>
          </a:xfrm>
          <a:prstGeom prst="rect">
            <a:avLst/>
          </a:prstGeom>
        </p:spPr>
      </p:pic>
      <p:pic>
        <p:nvPicPr>
          <p:cNvPr id="18" name="图形 17" descr="太阳">
            <a:extLst>
              <a:ext uri="{FF2B5EF4-FFF2-40B4-BE49-F238E27FC236}">
                <a16:creationId xmlns:a16="http://schemas.microsoft.com/office/drawing/2014/main" id="{4FA1B28E-AEAE-4EEF-B7D5-AE09C4275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5899" y="2619375"/>
            <a:ext cx="914400" cy="914400"/>
          </a:xfrm>
          <a:prstGeom prst="rect">
            <a:avLst/>
          </a:prstGeom>
        </p:spPr>
      </p:pic>
      <p:pic>
        <p:nvPicPr>
          <p:cNvPr id="21" name="图形 20" descr="雪">
            <a:extLst>
              <a:ext uri="{FF2B5EF4-FFF2-40B4-BE49-F238E27FC236}">
                <a16:creationId xmlns:a16="http://schemas.microsoft.com/office/drawing/2014/main" id="{18B44C1B-E0EB-4BF6-B4C7-0215F825E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499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3278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30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游戏想法</vt:lpstr>
      <vt:lpstr>   玩家操纵各种动植物，如青蛙，害虫，水稻， 水蛇，老鹰等，可以控制繁殖和捕获猎物。玩家需要保持生态系统的平衡，并扩充这个系统。系统扩充等级会升高，金币增加，会解锁更多动物和植物，同时繁殖需要消耗金币。 </vt:lpstr>
      <vt:lpstr>   玩家照顾小人，每日获取玩家地理位置的天气情况，如当日下雨，需要给小人带伞，当玩家照顾不周时活力值会减少，减少到一定数值会生病，虚弱。天气降温需要给小人加衣服，天气炎热需要减少衣服。衣服需要从商城里买，商城可设计各种衣服(满足某些玩家换装欲望)，购买需要的金币可以现金购买，小人若不生病，每日可领取一定量金币奖励，且活力值越高金币越多。</vt:lpstr>
      <vt:lpstr>   月光宝盒：玩家控制的人物，手里有个月光宝盒，可以选择在特定的时间回到过去，达到改变未来的目的。玩家控制的人物，他的妻子意外死亡，现在他想查明妻子死亡的真相，并拯救妻子的性命。在不同的关卡会看到不同的故事和线索，玩家根据线索可以选择在场景里打乱重要情节的走向，起到改变未来的作用，同时错误的选择也会导致任务失败。关卡只能从最前往后选择进入，但通过的关卡玩家可以选择使用月光宝盒重新进入并选择，前面的关卡里的选择会影响后面关卡的故事走向，关卡顺序为时间顺序，从历史往现在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游戏想法</dc:title>
  <dc:creator>crisgehelly@outlook.com</dc:creator>
  <cp:lastModifiedBy>crisgehelly@outlook.com</cp:lastModifiedBy>
  <cp:revision>15</cp:revision>
  <dcterms:created xsi:type="dcterms:W3CDTF">2018-03-18T05:36:32Z</dcterms:created>
  <dcterms:modified xsi:type="dcterms:W3CDTF">2018-03-18T08:12:28Z</dcterms:modified>
</cp:coreProperties>
</file>