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8E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040" y="-6350"/>
            <a:ext cx="7005955" cy="6870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9500" y="1049020"/>
            <a:ext cx="2670810" cy="476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0" b="1">
                <a:ln w="10160">
                  <a:solidFill>
                    <a:srgbClr val="99D8E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洗</a:t>
            </a:r>
            <a:endParaRPr lang="zh-CN" altLang="en-US" sz="12000" b="1">
              <a:ln w="10160">
                <a:solidFill>
                  <a:srgbClr val="99D8E9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12000" b="1">
                <a:ln w="10160">
                  <a:solidFill>
                    <a:srgbClr val="99D8E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脑</a:t>
            </a:r>
            <a:endParaRPr lang="zh-CN" altLang="en-US" sz="12000" b="1">
              <a:ln w="10160">
                <a:solidFill>
                  <a:srgbClr val="99D8E9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15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7975" y="84455"/>
            <a:ext cx="19653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巴拉巴拉巴</a:t>
            </a:r>
            <a:endParaRPr lang="zh-CN" altLang="en-US" sz="2500"/>
          </a:p>
        </p:txBody>
      </p:sp>
      <p:sp>
        <p:nvSpPr>
          <p:cNvPr id="8" name="矩形 7"/>
          <p:cNvSpPr/>
          <p:nvPr/>
        </p:nvSpPr>
        <p:spPr>
          <a:xfrm>
            <a:off x="10619740" y="212090"/>
            <a:ext cx="1562735" cy="219710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350" y="-8890"/>
            <a:ext cx="233680" cy="662305"/>
          </a:xfrm>
          <a:prstGeom prst="rect">
            <a:avLst/>
          </a:prstGeom>
          <a:noFill/>
          <a:ln w="19050">
            <a:solidFill>
              <a:srgbClr val="99D8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9D8E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15</cp:revision>
  <dcterms:created xsi:type="dcterms:W3CDTF">2018-08-09T07:57:00Z</dcterms:created>
  <dcterms:modified xsi:type="dcterms:W3CDTF">2018-08-09T08:37:27Z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