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4E4E"/>
    <a:srgbClr val="CF2122"/>
    <a:srgbClr val="353535"/>
    <a:srgbClr val="595959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1780673"/>
            <a:ext cx="7113069" cy="3205212"/>
          </a:xfrm>
          <a:prstGeom prst="roundRect">
            <a:avLst>
              <a:gd name="adj" fmla="val 1352"/>
            </a:avLst>
          </a:prstGeom>
          <a:solidFill>
            <a:srgbClr val="FFFF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 smtClean="0"/>
              <a:t>资料下载</a:t>
            </a:r>
            <a:endParaRPr lang="zh-CN" altLang="en-US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48" y="2293140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232926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Unity</a:t>
              </a:r>
              <a:r>
                <a:rPr lang="zh-CN" altLang="en-US">
                  <a:solidFill>
                    <a:schemeClr val="bg1"/>
                  </a:solidFill>
                </a:rPr>
                <a:t>入门到精通电子书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1964297"/>
            <a:ext cx="2367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</a:t>
            </a:r>
            <a:r>
              <a:rPr lang="zh-CN" altLang="en-US" dirty="0" smtClean="0">
                <a:solidFill>
                  <a:schemeClr val="bg1"/>
                </a:solidFill>
              </a:rPr>
              <a:t>pan.baidu.com/s/1i4smg_F5X4dJECBxS3eF8w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232926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电子书配套资料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17473" y="1889751"/>
            <a:ext cx="2149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https://pan.baidu.com/s/10ufq0jP95HSanib7tiOUng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66480" y="1232926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标准资源包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064705" y="1900120"/>
            <a:ext cx="2213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https://pan.baidu.com/s/10E3mHbkeySTrkBv0QA673Q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0034" y="3887895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安装及破解（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78117" y="4572000"/>
            <a:ext cx="2553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https://share.weiyun.com/37250b83217465bc464bfbfeede17602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29255" y="3887895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Android SDK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117473" y="4572000"/>
            <a:ext cx="2252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https://pan.baidu.com/s/1epus-4S_WTXeC6jYi6yyRA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596180" y="3887895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JAVA JDK 1.8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自行下载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8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2015-05-05T08:02:00Z</dcterms:created>
  <dcterms:modified xsi:type="dcterms:W3CDTF">2018-03-06T08:25:41Z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