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weiyun.com/72d51e85d1e4882d67095c679d7d9d1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34099" y="4077492"/>
            <a:ext cx="6381551" cy="1620663"/>
            <a:chOff x="2728466" y="2152440"/>
            <a:chExt cx="1534283" cy="1759824"/>
          </a:xfrm>
        </p:grpSpPr>
        <p:sp>
          <p:nvSpPr>
            <p:cNvPr id="3" name="Rectangle 2"/>
            <p:cNvSpPr/>
            <p:nvPr/>
          </p:nvSpPr>
          <p:spPr>
            <a:xfrm>
              <a:off x="2757119" y="2152440"/>
              <a:ext cx="1505629" cy="17517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8466" y="2260888"/>
              <a:ext cx="1534283" cy="1651376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875" y="2433249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dirty="0"/>
              <a:t>常</a:t>
            </a:r>
            <a:r>
              <a:rPr lang="zh-CN" altLang="en-US" dirty="0" smtClean="0"/>
              <a:t>用工具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608446" cy="2117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2644" y="741145"/>
            <a:ext cx="1905804" cy="1376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084" y="93574"/>
            <a:ext cx="2160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游戏引擎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958" y="998465"/>
            <a:ext cx="1949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/>
              <a:t>unity</a:t>
            </a:r>
            <a:endParaRPr lang="zh-CN" altLang="en-US" sz="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26" y="1388716"/>
            <a:ext cx="8519800" cy="42429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25680" y="6003491"/>
            <a:ext cx="755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128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https://share.weiyun.com/72d51e85d1e4882d67095c679d7d9d1e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608446" cy="2117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2644" y="741145"/>
            <a:ext cx="1905804" cy="1376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084" y="93574"/>
            <a:ext cx="2160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编程语言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9844" y="998465"/>
            <a:ext cx="1949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/>
              <a:t>C#</a:t>
            </a:r>
            <a:endParaRPr lang="zh-CN" altLang="en-US" sz="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50" y="1058780"/>
            <a:ext cx="3254022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608446" cy="2117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2644" y="741145"/>
            <a:ext cx="1905804" cy="1376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008" y="93574"/>
            <a:ext cx="2377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</a:rPr>
              <a:t>2D</a:t>
            </a:r>
            <a:r>
              <a:rPr lang="zh-CN" altLang="en-US" sz="3000" dirty="0" smtClean="0">
                <a:solidFill>
                  <a:schemeClr val="bg1"/>
                </a:solidFill>
              </a:rPr>
              <a:t>骨骼动画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084" y="951678"/>
            <a:ext cx="1949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spine</a:t>
            </a:r>
            <a:endParaRPr lang="zh-CN" altLang="en-US" sz="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0" y="1813452"/>
            <a:ext cx="8169046" cy="38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608446" cy="2117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2644" y="741145"/>
            <a:ext cx="1905804" cy="1376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084" y="93574"/>
            <a:ext cx="2160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图片处理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9844" y="998465"/>
            <a:ext cx="1949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/>
              <a:t>PS</a:t>
            </a:r>
            <a:endParaRPr lang="zh-CN" alt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8" y="1742279"/>
            <a:ext cx="7334452" cy="41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608446" cy="2117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2644" y="741145"/>
            <a:ext cx="1905804" cy="1376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084" y="93574"/>
            <a:ext cx="2160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建模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084" y="998465"/>
            <a:ext cx="2536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/>
              <a:t>3dmax</a:t>
            </a:r>
            <a:endParaRPr lang="zh-CN" alt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96" y="1975741"/>
            <a:ext cx="7812185" cy="37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微软雅黑</vt:lpstr>
      <vt:lpstr>Arial</vt:lpstr>
      <vt:lpstr>Calibri</vt:lpstr>
      <vt:lpstr>Verdana</vt:lpstr>
      <vt:lpstr>Office 主题</vt:lpstr>
      <vt:lpstr>常用工具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2015-05-05T08:02:00Z</dcterms:created>
  <dcterms:modified xsi:type="dcterms:W3CDTF">2018-01-14T13:58:06Z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