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9594"/>
    <a:srgbClr val="E2ECEB"/>
    <a:srgbClr val="58DCE0"/>
    <a:srgbClr val="75C600"/>
    <a:srgbClr val="3359AC"/>
    <a:srgbClr val="C2A8E7"/>
    <a:srgbClr val="F1F5EE"/>
    <a:srgbClr val="151618"/>
    <a:srgbClr val="013951"/>
    <a:srgbClr val="2F6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49" y="8957"/>
            <a:ext cx="7055318" cy="68677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262" y="2040557"/>
            <a:ext cx="6121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799594"/>
                </a:solidFill>
                <a:latin typeface="+mj-ea"/>
                <a:ea typeface="+mj-ea"/>
              </a:rPr>
              <a:t>一些</a:t>
            </a:r>
            <a:endParaRPr lang="en-US" altLang="zh-CN" sz="6000" b="1" dirty="0" smtClean="0">
              <a:solidFill>
                <a:srgbClr val="799594"/>
              </a:solidFill>
              <a:latin typeface="+mj-ea"/>
              <a:ea typeface="+mj-ea"/>
            </a:endParaRPr>
          </a:p>
          <a:p>
            <a:r>
              <a:rPr lang="zh-CN" altLang="en-US" sz="6000" b="1" dirty="0">
                <a:solidFill>
                  <a:srgbClr val="799594"/>
                </a:solidFill>
                <a:latin typeface="+mj-ea"/>
                <a:ea typeface="+mj-ea"/>
              </a:rPr>
              <a:t>关</a:t>
            </a:r>
            <a:r>
              <a:rPr lang="zh-CN" altLang="en-US" sz="6000" b="1" dirty="0" smtClean="0">
                <a:solidFill>
                  <a:srgbClr val="799594"/>
                </a:solidFill>
                <a:latin typeface="+mj-ea"/>
                <a:ea typeface="+mj-ea"/>
              </a:rPr>
              <a:t>于游戏的</a:t>
            </a:r>
            <a:endParaRPr lang="en-US" altLang="zh-CN" sz="6000" b="1" dirty="0" smtClean="0">
              <a:solidFill>
                <a:srgbClr val="799594"/>
              </a:solidFill>
              <a:latin typeface="+mj-ea"/>
              <a:ea typeface="+mj-ea"/>
            </a:endParaRPr>
          </a:p>
          <a:p>
            <a:endParaRPr lang="zh-CN" altLang="en-US" sz="6000" b="1" dirty="0">
              <a:solidFill>
                <a:srgbClr val="799594"/>
              </a:solidFill>
              <a:latin typeface="+mj-ea"/>
              <a:ea typeface="+mj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65" y="3955981"/>
            <a:ext cx="1799924" cy="966148"/>
          </a:xfrm>
          <a:prstGeom prst="rect">
            <a:avLst/>
          </a:prstGeom>
          <a:solidFill>
            <a:srgbClr val="79959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 sz="6000" b="1" dirty="0" smtClean="0"/>
              <a:t>想法</a:t>
            </a:r>
            <a:endParaRPr lang="zh-CN" altLang="en-US" sz="6000" b="1" dirty="0"/>
          </a:p>
        </p:txBody>
      </p:sp>
      <p:sp>
        <p:nvSpPr>
          <p:cNvPr id="10" name="Rectangle 9"/>
          <p:cNvSpPr/>
          <p:nvPr/>
        </p:nvSpPr>
        <p:spPr>
          <a:xfrm>
            <a:off x="4052236" y="1174282"/>
            <a:ext cx="1347537" cy="596766"/>
          </a:xfrm>
          <a:prstGeom prst="rect">
            <a:avLst/>
          </a:prstGeom>
          <a:solidFill>
            <a:srgbClr val="E2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prstClr val="white"/>
                  </a:solidFill>
                </a:rPr>
                <a:t>文字</a:t>
              </a:r>
              <a:endParaRPr lang="zh-CN" altLang="en-US" sz="50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85206" y="3101210"/>
            <a:ext cx="65772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799594"/>
                </a:solidFill>
              </a:rPr>
              <a:t>玩家扮演一个类似指挥官的角色，同时指挥不同空间的三个人，虽然三个人处在不同空间，但是受同一件事影响，玩家通过指挥这三个人最终解开谜团，得到真相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98706" y="2034122"/>
            <a:ext cx="1950854" cy="572931"/>
          </a:xfrm>
          <a:prstGeom prst="roundRect">
            <a:avLst>
              <a:gd name="adj" fmla="val 10701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游戏简介</a:t>
            </a:r>
            <a:endParaRPr lang="zh-CN" altLang="en-US" sz="3000" dirty="0"/>
          </a:p>
        </p:txBody>
      </p:sp>
      <p:sp>
        <p:nvSpPr>
          <p:cNvPr id="21" name="Rounded Rectangle 20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剧情向文字探险解谜游戏，核心体验视剧情而定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398706" y="2538685"/>
            <a:ext cx="17091" cy="3093577"/>
          </a:xfrm>
          <a:prstGeom prst="line">
            <a:avLst/>
          </a:prstGeom>
          <a:ln w="28575">
            <a:solidFill>
              <a:srgbClr val="7995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331866" y="2527077"/>
            <a:ext cx="17091" cy="3093577"/>
          </a:xfrm>
          <a:prstGeom prst="line">
            <a:avLst/>
          </a:prstGeom>
          <a:ln w="28575">
            <a:solidFill>
              <a:srgbClr val="7995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15797" y="5632262"/>
            <a:ext cx="6916069" cy="0"/>
          </a:xfrm>
          <a:prstGeom prst="line">
            <a:avLst/>
          </a:prstGeom>
          <a:ln w="28575">
            <a:solidFill>
              <a:srgbClr val="7995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49560" y="2528279"/>
            <a:ext cx="4982306" cy="10406"/>
          </a:xfrm>
          <a:prstGeom prst="line">
            <a:avLst/>
          </a:prstGeom>
          <a:ln w="28575">
            <a:solidFill>
              <a:srgbClr val="7995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>
                  <a:solidFill>
                    <a:prstClr val="white"/>
                  </a:solidFill>
                </a:rPr>
                <a:t>跑酷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紧张刺激的体验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5206" y="2873536"/>
            <a:ext cx="65772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3D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剧情向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关</a:t>
            </a:r>
            <a:r>
              <a:rPr lang="zh-CN" altLang="en-US" sz="2500" dirty="0" smtClean="0">
                <a:solidFill>
                  <a:srgbClr val="799594"/>
                </a:solidFill>
              </a:rPr>
              <a:t>卡向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开</a:t>
            </a:r>
            <a:r>
              <a:rPr lang="zh-CN" altLang="en-US" sz="2500" dirty="0" smtClean="0">
                <a:solidFill>
                  <a:srgbClr val="799594"/>
                </a:solidFill>
              </a:rPr>
              <a:t>放世界跑酷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根</a:t>
            </a:r>
            <a:r>
              <a:rPr lang="zh-CN" altLang="en-US" sz="2500" dirty="0" smtClean="0">
                <a:solidFill>
                  <a:srgbClr val="799594"/>
                </a:solidFill>
              </a:rPr>
              <a:t>据小地图制定跑酷路线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玩</a:t>
            </a:r>
            <a:r>
              <a:rPr lang="zh-CN" altLang="en-US" sz="2500" dirty="0" smtClean="0">
                <a:solidFill>
                  <a:srgbClr val="799594"/>
                </a:solidFill>
              </a:rPr>
              <a:t>法多（救人、追击等）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98706" y="2004917"/>
            <a:ext cx="6950251" cy="3430208"/>
            <a:chOff x="3398706" y="2034122"/>
            <a:chExt cx="6950251" cy="3598140"/>
          </a:xfrm>
        </p:grpSpPr>
        <p:sp>
          <p:nvSpPr>
            <p:cNvPr id="9" name="Rounded Rectangle 8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43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b="1" dirty="0">
                  <a:solidFill>
                    <a:prstClr val="white"/>
                  </a:solidFill>
                </a:rPr>
                <a:t>RPG</a:t>
              </a:r>
              <a:endParaRPr lang="zh-CN" altLang="en-US" sz="50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剧情向，悬念重重，出人意</a:t>
            </a:r>
            <a:r>
              <a:rPr lang="zh-CN" altLang="en-US" sz="2500" dirty="0" smtClean="0">
                <a:solidFill>
                  <a:schemeClr val="bg1"/>
                </a:solidFill>
              </a:rPr>
              <a:t>料（做这个）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6" y="2726968"/>
            <a:ext cx="657725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2D</a:t>
            </a:r>
            <a:r>
              <a:rPr lang="zh-CN" altLang="en-US" sz="2500" dirty="0" smtClean="0">
                <a:solidFill>
                  <a:srgbClr val="799594"/>
                </a:solidFill>
              </a:rPr>
              <a:t>，像素风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剧情向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单一地图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白天与黑夜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白天调查，夜晚睡觉（类狼人杀），第二天发生事件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最</a:t>
            </a:r>
            <a:r>
              <a:rPr lang="zh-CN" altLang="en-US" sz="2500" dirty="0" smtClean="0">
                <a:solidFill>
                  <a:srgbClr val="799594"/>
                </a:solidFill>
              </a:rPr>
              <a:t>后玩家发现是自己导致的（类双重人格）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b="1" dirty="0">
                  <a:solidFill>
                    <a:prstClr val="white"/>
                  </a:solidFill>
                </a:rPr>
                <a:t>RPG</a:t>
              </a:r>
              <a:endParaRPr lang="zh-CN" altLang="en-US" sz="50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7" y="739614"/>
            <a:ext cx="1754408" cy="567893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prstClr val="white"/>
                </a:solidFill>
              </a:rPr>
              <a:t>核心玩法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781275" y="3782563"/>
            <a:ext cx="1754408" cy="567893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prstClr val="white"/>
                </a:solidFill>
              </a:rPr>
              <a:t>世界观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98707" y="3782563"/>
            <a:ext cx="1754408" cy="567893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prstClr val="white"/>
                </a:solidFill>
              </a:rPr>
              <a:t>游戏特色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781275" y="739613"/>
            <a:ext cx="1754408" cy="567893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prstClr val="white"/>
                </a:solidFill>
              </a:rPr>
              <a:t>游戏系统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1275" y="1504060"/>
            <a:ext cx="226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</a:t>
            </a:r>
            <a:r>
              <a:rPr lang="zh-CN" altLang="en-US" dirty="0"/>
              <a:t>系</a:t>
            </a:r>
            <a:r>
              <a:rPr lang="zh-CN" altLang="en-US" dirty="0" smtClean="0"/>
              <a:t>统</a:t>
            </a:r>
            <a:endParaRPr lang="en-US" altLang="zh-CN" dirty="0" smtClean="0"/>
          </a:p>
          <a:p>
            <a:r>
              <a:rPr lang="zh-CN" altLang="en-US" dirty="0"/>
              <a:t>道</a:t>
            </a:r>
            <a:r>
              <a:rPr lang="zh-CN" altLang="en-US" dirty="0" smtClean="0"/>
              <a:t>具系统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11484" y="4614913"/>
            <a:ext cx="3885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玩</a:t>
            </a:r>
            <a:r>
              <a:rPr lang="zh-CN" altLang="en-US" dirty="0" smtClean="0"/>
              <a:t>家在一个充满神秘色彩的村庄内，调查各种神秘事件，村庄内的人也都身怀绝技，随着玩家不断的调查，最后发现所有的一切都是自己所为，而村子里的人都是为了帮助自己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98707" y="1504060"/>
            <a:ext cx="226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RPG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98706" y="4430247"/>
            <a:ext cx="226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未想好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02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>
                  <a:solidFill>
                    <a:prstClr val="white"/>
                  </a:solidFill>
                </a:rPr>
                <a:t>解谜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剧情向，探索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5" y="2873536"/>
            <a:ext cx="65772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2D</a:t>
            </a:r>
            <a:r>
              <a:rPr lang="zh-CN" altLang="en-US" sz="2500" dirty="0" smtClean="0">
                <a:solidFill>
                  <a:srgbClr val="799594"/>
                </a:solidFill>
              </a:rPr>
              <a:t>，像素风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关卡向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简单剧情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穿越时间到各个时代，找到自己的祖先，让自己变得富有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《</a:t>
            </a:r>
            <a:r>
              <a:rPr lang="zh-CN" altLang="en-US" sz="2500" dirty="0" smtClean="0">
                <a:solidFill>
                  <a:srgbClr val="799594"/>
                </a:solidFill>
              </a:rPr>
              <a:t>祖宗十八代</a:t>
            </a:r>
            <a:r>
              <a:rPr lang="en-US" altLang="zh-CN" sz="2500" dirty="0" smtClean="0">
                <a:solidFill>
                  <a:srgbClr val="799594"/>
                </a:solidFill>
              </a:rPr>
              <a:t>》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>
                  <a:solidFill>
                    <a:prstClr val="white"/>
                  </a:solidFill>
                </a:rPr>
                <a:t>解谜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小队潜入暗杀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6" y="2873536"/>
            <a:ext cx="65772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3D</a:t>
            </a:r>
            <a:r>
              <a:rPr lang="zh-CN" altLang="en-US" sz="2500" dirty="0" smtClean="0">
                <a:solidFill>
                  <a:srgbClr val="799594"/>
                </a:solidFill>
              </a:rPr>
              <a:t>、上帝视角、第三人称射击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简单剧情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关</a:t>
            </a:r>
            <a:r>
              <a:rPr lang="zh-CN" altLang="en-US" sz="2500" dirty="0" smtClean="0">
                <a:solidFill>
                  <a:srgbClr val="799594"/>
                </a:solidFill>
              </a:rPr>
              <a:t>卡向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营救、潜入、小队作战、不同技能、摧毁基地</a:t>
            </a:r>
            <a:endParaRPr lang="en-US" altLang="zh-CN" sz="2500" dirty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致敬红警</a:t>
            </a:r>
            <a:r>
              <a:rPr lang="en-US" altLang="zh-CN" sz="2500" dirty="0" smtClean="0">
                <a:solidFill>
                  <a:srgbClr val="799594"/>
                </a:solidFill>
              </a:rPr>
              <a:t>2</a:t>
            </a:r>
            <a:r>
              <a:rPr lang="zh-CN" altLang="en-US" sz="2500" dirty="0" smtClean="0">
                <a:solidFill>
                  <a:srgbClr val="799594"/>
                </a:solidFill>
              </a:rPr>
              <a:t>战役模式</a:t>
            </a:r>
          </a:p>
        </p:txBody>
      </p:sp>
    </p:spTree>
    <p:extLst>
      <p:ext uri="{BB962C8B-B14F-4D97-AF65-F5344CB8AC3E}">
        <p14:creationId xmlns:p14="http://schemas.microsoft.com/office/powerpoint/2010/main" val="30717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>
                  <a:solidFill>
                    <a:prstClr val="white"/>
                  </a:solidFill>
                </a:rPr>
                <a:t>解谜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密室解谜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6" y="2726968"/>
            <a:ext cx="65772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3D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密室逃脱</a:t>
            </a:r>
            <a:r>
              <a:rPr lang="en-US" altLang="zh-CN" sz="2500" dirty="0" smtClean="0">
                <a:solidFill>
                  <a:srgbClr val="799594"/>
                </a:solidFill>
              </a:rPr>
              <a:t>like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弱联机，可以在指定位置给其他玩家留信息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参考比</a:t>
            </a:r>
            <a:r>
              <a:rPr lang="zh-CN" altLang="en-US" sz="2500" dirty="0">
                <a:solidFill>
                  <a:srgbClr val="799594"/>
                </a:solidFill>
              </a:rPr>
              <a:t>特</a:t>
            </a:r>
            <a:r>
              <a:rPr lang="zh-CN" altLang="en-US" sz="2500" dirty="0" smtClean="0">
                <a:solidFill>
                  <a:srgbClr val="799594"/>
                </a:solidFill>
              </a:rPr>
              <a:t>币谜团、</a:t>
            </a:r>
            <a:r>
              <a:rPr lang="en-US" altLang="zh-CN" sz="2500" dirty="0" smtClean="0">
                <a:solidFill>
                  <a:srgbClr val="799594"/>
                </a:solidFill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37081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prstClr val="white"/>
                  </a:solidFill>
                </a:rPr>
                <a:t>休闲</a:t>
              </a:r>
              <a:endParaRPr lang="zh-CN" altLang="en-US" sz="50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欢乐恶搞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6" y="2726968"/>
            <a:ext cx="65772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2D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关卡向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玩家扮演一个马桶工人，疏通各种马桶，使用各种道具，遇到各种事件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565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44</cp:revision>
  <dcterms:created xsi:type="dcterms:W3CDTF">2015-05-05T08:02:00Z</dcterms:created>
  <dcterms:modified xsi:type="dcterms:W3CDTF">2018-03-18T07:01:11Z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