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24E4E"/>
    <a:srgbClr val="CF2122"/>
    <a:srgbClr val="353535"/>
    <a:srgbClr val="595959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1780673"/>
            <a:ext cx="7113069" cy="3205212"/>
          </a:xfrm>
          <a:prstGeom prst="roundRect">
            <a:avLst>
              <a:gd name="adj" fmla="val 1352"/>
            </a:avLst>
          </a:prstGeom>
          <a:solidFill>
            <a:srgbClr val="FFFF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0" dirty="0" smtClean="0"/>
              <a:t>资料下载</a:t>
            </a:r>
            <a:endParaRPr lang="zh-CN" altLang="en-US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389" y="2207244"/>
            <a:ext cx="2734632" cy="22788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92030" y="1831135"/>
            <a:ext cx="2926079" cy="1973179"/>
            <a:chOff x="770021" y="1655546"/>
            <a:chExt cx="2926079" cy="1973179"/>
          </a:xfrm>
        </p:grpSpPr>
        <p:sp>
          <p:nvSpPr>
            <p:cNvPr id="7" name="Rectangle 6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Unity</a:t>
              </a:r>
              <a:r>
                <a:rPr lang="zh-CN" altLang="en-US">
                  <a:solidFill>
                    <a:schemeClr val="bg1"/>
                  </a:solidFill>
                </a:rPr>
                <a:t>入门到精通电子书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71161" y="2562506"/>
            <a:ext cx="2367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</a:t>
            </a:r>
            <a:r>
              <a:rPr lang="zh-CN" altLang="en-US" dirty="0" smtClean="0">
                <a:solidFill>
                  <a:schemeClr val="bg1"/>
                </a:solidFill>
              </a:rPr>
              <a:t>pan.baidu.com/s/1i4smg_F5X4dJECBxS3eF8w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29255" y="1831135"/>
            <a:ext cx="2926079" cy="1973179"/>
            <a:chOff x="770021" y="1655546"/>
            <a:chExt cx="2926079" cy="1973179"/>
          </a:xfrm>
        </p:grpSpPr>
        <p:sp>
          <p:nvSpPr>
            <p:cNvPr id="15" name="Rectangle 14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电子书配套资料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17473" y="2487960"/>
            <a:ext cx="21496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https://pan.baidu.com/s/10ufq0jP95HSanib7tiOUng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566480" y="1831135"/>
            <a:ext cx="2926079" cy="1973179"/>
            <a:chOff x="770021" y="1655546"/>
            <a:chExt cx="2926079" cy="1973179"/>
          </a:xfrm>
        </p:grpSpPr>
        <p:sp>
          <p:nvSpPr>
            <p:cNvPr id="19" name="Rectangle 18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Unity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标准资源包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9064705" y="2498329"/>
            <a:ext cx="22138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https://pan.baidu.com/s/10E3mHbkeySTrkBv0QA673Q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60034" y="4486104"/>
            <a:ext cx="2926079" cy="1973179"/>
            <a:chOff x="770021" y="1655546"/>
            <a:chExt cx="2926079" cy="1973179"/>
          </a:xfrm>
        </p:grpSpPr>
        <p:sp>
          <p:nvSpPr>
            <p:cNvPr id="23" name="Rectangle 22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Unity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安装及破解（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win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078117" y="5170209"/>
            <a:ext cx="2553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https://share.weiyun.com/37250b83217465bc464bfbfeede17602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729255" y="4486104"/>
            <a:ext cx="2926079" cy="1973179"/>
            <a:chOff x="770021" y="1655546"/>
            <a:chExt cx="2926079" cy="1973179"/>
          </a:xfrm>
        </p:grpSpPr>
        <p:sp>
          <p:nvSpPr>
            <p:cNvPr id="27" name="Rectangle 26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Android SDK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win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117473" y="5170209"/>
            <a:ext cx="2252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https://pan.baidu.com/s/1epus-4S_WTXeC6jYi6yyRA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596180" y="4486104"/>
            <a:ext cx="2926079" cy="1973179"/>
            <a:chOff x="770021" y="1655546"/>
            <a:chExt cx="2926079" cy="1973179"/>
          </a:xfrm>
        </p:grpSpPr>
        <p:sp>
          <p:nvSpPr>
            <p:cNvPr id="31" name="Rectangle 30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JAVA JDK 1.8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win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自行下载</a:t>
              </a:r>
              <a:endParaRPr lang="zh-CN" alt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434078" y="501390"/>
            <a:ext cx="3516432" cy="761127"/>
          </a:xfrm>
          <a:prstGeom prst="rect">
            <a:avLst/>
          </a:prstGeom>
          <a:solidFill>
            <a:srgbClr val="E2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学习资料下载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389" y="2207244"/>
            <a:ext cx="2734632" cy="22788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92030" y="1831135"/>
            <a:ext cx="2926079" cy="1973179"/>
            <a:chOff x="770021" y="1655546"/>
            <a:chExt cx="2926079" cy="1973179"/>
          </a:xfrm>
        </p:grpSpPr>
        <p:sp>
          <p:nvSpPr>
            <p:cNvPr id="7" name="Rectangle 6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地图编辑器及导入工具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71161" y="2562506"/>
            <a:ext cx="2367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https://pan.baidu.com/s/1xhG8tnzzdbZe_vx7mOEFVA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29255" y="1831135"/>
            <a:ext cx="2926079" cy="1973179"/>
            <a:chOff x="770021" y="1655546"/>
            <a:chExt cx="2926079" cy="1973179"/>
          </a:xfrm>
        </p:grpSpPr>
        <p:sp>
          <p:nvSpPr>
            <p:cNvPr id="15" name="Rectangle 14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</a:rPr>
                <a:t>Unity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学习资料汇总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566480" y="1831135"/>
            <a:ext cx="2926079" cy="1973179"/>
            <a:chOff x="770021" y="1655546"/>
            <a:chExt cx="2926079" cy="1973179"/>
          </a:xfrm>
        </p:grpSpPr>
        <p:sp>
          <p:nvSpPr>
            <p:cNvPr id="19" name="Rectangle 18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</a:rPr>
                <a:t>Unity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商店资源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60034" y="4486104"/>
            <a:ext cx="2926079" cy="1973179"/>
            <a:chOff x="770021" y="1655546"/>
            <a:chExt cx="2926079" cy="1973179"/>
          </a:xfrm>
        </p:grpSpPr>
        <p:sp>
          <p:nvSpPr>
            <p:cNvPr id="23" name="Rectangle 22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29255" y="4486104"/>
            <a:ext cx="2926079" cy="1973179"/>
            <a:chOff x="770021" y="1655546"/>
            <a:chExt cx="2926079" cy="1973179"/>
          </a:xfrm>
        </p:grpSpPr>
        <p:sp>
          <p:nvSpPr>
            <p:cNvPr id="27" name="Rectangle 26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</a:rPr>
                <a:t>Android SDK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（</a:t>
              </a:r>
              <a:r>
                <a:rPr lang="en-US" altLang="zh-CN" dirty="0" smtClean="0">
                  <a:solidFill>
                    <a:prstClr val="white"/>
                  </a:solidFill>
                </a:rPr>
                <a:t>win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）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596180" y="4486104"/>
            <a:ext cx="2926079" cy="1973179"/>
            <a:chOff x="770021" y="1655546"/>
            <a:chExt cx="2926079" cy="1973179"/>
          </a:xfrm>
        </p:grpSpPr>
        <p:sp>
          <p:nvSpPr>
            <p:cNvPr id="31" name="Rectangle 30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076615" y="529208"/>
            <a:ext cx="4231358" cy="761127"/>
          </a:xfrm>
          <a:prstGeom prst="rect">
            <a:avLst/>
          </a:prstGeom>
          <a:solidFill>
            <a:srgbClr val="E2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prstClr val="white"/>
                </a:solidFill>
              </a:rPr>
              <a:t>2D</a:t>
            </a:r>
            <a:r>
              <a:rPr lang="zh-CN" altLang="en-US" sz="4000" dirty="0" smtClean="0">
                <a:solidFill>
                  <a:prstClr val="white"/>
                </a:solidFill>
              </a:rPr>
              <a:t>游戏插件下载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37180" y="2544182"/>
            <a:ext cx="2513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https://pan.baidu.com/s/1T5jSqGoYCdhOpwnPU0fFwQ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874601" y="2562506"/>
            <a:ext cx="2513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https://pan.baidu.com/s/13eppGIBa7lRwrwjmwwA6fw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Verdana</vt:lpstr>
      <vt:lpstr>Office 主题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16</cp:revision>
  <dcterms:created xsi:type="dcterms:W3CDTF">2015-05-05T08:02:00Z</dcterms:created>
  <dcterms:modified xsi:type="dcterms:W3CDTF">2018-03-18T05:54:32Z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