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1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9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3004864"/>
            <a:ext cx="377428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2271665"/>
            <a:ext cx="3774281" cy="698591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3925978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4222249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191" y="4826208"/>
            <a:ext cx="9154716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333A53-2016-420C-978A-63DEEB782476}"/>
              </a:ext>
            </a:extLst>
          </p:cNvPr>
          <p:cNvGrpSpPr/>
          <p:nvPr userDrawn="1"/>
        </p:nvGrpSpPr>
        <p:grpSpPr>
          <a:xfrm>
            <a:off x="5288939" y="2647872"/>
            <a:ext cx="3493320" cy="3489403"/>
            <a:chOff x="2063750" y="1931988"/>
            <a:chExt cx="2832101" cy="28289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38EEC21-E4F7-4C58-BA1C-4885B47A14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A02EA03-BEA5-49A2-B502-6E24FA012A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3B11C42-18CA-455C-8B13-A7E747FB67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CF59008D-B4C4-475D-B484-14870F65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024610DF-6B43-42E4-8429-47FA15EBAF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E8EBB205-D186-4347-9257-26F9DC8CA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4D9570-79B3-4E0A-8CE5-AC6EDCF91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AE9A1515-0648-4924-8CA1-DA94ABEE77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E9FCFA-9A78-4335-ABE6-E7BC70A03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086408C-0CED-430D-BBE5-2FC3699646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4A6358C0-B9A5-4E9A-9232-92771CB0F9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65E91DF0-664F-4437-8D4A-8930BB03E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C2C0657-3BA9-4EFE-B387-8124F03FB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1328690-75CA-4D46-8699-D27C74D101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29DC960D-F856-407E-83AC-6F9BD2ADA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95CCE386-4E60-4E68-9BAE-C03542353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F2DE9712-F494-437E-9908-786551704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FC0767C9-8A78-40FD-A3DB-2EF4F4DA2B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F101FB3E-CE6A-4DD7-BC8A-FAAFA7999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A7A727-FF80-4475-9CE3-5292B3D51B0C}"/>
              </a:ext>
            </a:extLst>
          </p:cNvPr>
          <p:cNvCxnSpPr>
            <a:cxnSpLocks/>
            <a:endCxn id="43" idx="3"/>
          </p:cNvCxnSpPr>
          <p:nvPr userDrawn="1"/>
        </p:nvCxnSpPr>
        <p:spPr>
          <a:xfrm>
            <a:off x="502444" y="6137275"/>
            <a:ext cx="50479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49FBCF0-0B4A-47BA-8667-23847FDDF357}"/>
              </a:ext>
            </a:extLst>
          </p:cNvPr>
          <p:cNvSpPr/>
          <p:nvPr userDrawn="1"/>
        </p:nvSpPr>
        <p:spPr>
          <a:xfrm>
            <a:off x="1" y="4662534"/>
            <a:ext cx="9144000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2610" y="2745770"/>
            <a:ext cx="812756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252" y="2013993"/>
            <a:ext cx="8127565" cy="656792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BFCDD43-32D8-4A28-89B8-6E8AC1AE2977}"/>
              </a:ext>
            </a:extLst>
          </p:cNvPr>
          <p:cNvGrpSpPr/>
          <p:nvPr userDrawn="1"/>
        </p:nvGrpSpPr>
        <p:grpSpPr>
          <a:xfrm>
            <a:off x="3447862" y="3894417"/>
            <a:ext cx="2248277" cy="2248275"/>
            <a:chOff x="4667250" y="1098551"/>
            <a:chExt cx="2855913" cy="2855913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F2DECD82-B2B5-4BDD-8917-981A145E0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4C3552F-A370-48C5-8F7D-652FADE31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6E2C435-9446-49D7-8C9B-56143BB7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4098399-CDD7-49C7-B31D-A2653BD7B5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CC531E8-A4C4-46BE-A48E-889C5C8F0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92435CD-E891-4355-A84E-6010083AD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5DACCA5-6C5E-4773-AEC8-5AC8505CA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166C78C-5597-4BC0-BC26-4CE387BB69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E119298A-E485-4CBB-98DF-3D4DFAA038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8EBDFA7-8282-4637-BC6D-123C897CB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5BB4E0-8D9E-4553-80C6-2DB94F81A3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4E983A2-720E-4629-B395-7E2C05DF83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6D846DA-DD20-48B6-AD29-2790871C18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AD5544ED-DDF1-4FF8-8D53-E9A51A104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103109" y="4050736"/>
            <a:ext cx="2937784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103108" y="4851909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103108" y="5167543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7BDCAD-27EE-45F6-A77D-A2F20C6DCD64}"/>
              </a:ext>
            </a:extLst>
          </p:cNvPr>
          <p:cNvGrpSpPr/>
          <p:nvPr userDrawn="1"/>
        </p:nvGrpSpPr>
        <p:grpSpPr>
          <a:xfrm>
            <a:off x="3144044" y="1098551"/>
            <a:ext cx="2855913" cy="2855913"/>
            <a:chOff x="4667250" y="1098551"/>
            <a:chExt cx="2855913" cy="2855913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9C71E9C0-F94E-48DA-8D88-D8A1A22FB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01F640F-8588-41EC-9E0D-D52AB6C32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9650FD7-6B4E-4EB9-90B7-CDD9809F1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14D13B0E-83A7-499D-B560-2B5D4F5F33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2E02612-4568-4CE1-86DF-B53D4F081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37A6DB7-9036-4994-8A65-8D15A8A3C3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FB99C38-824E-4BAD-B119-31294CCDDE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5818D5C-49FF-45CA-9212-E833DCCC6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2696CCD6-0435-4012-995D-E024219959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4626142-B947-46B1-BBA4-12DC773BE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22D4901-A1A7-4203-B5C5-8175033AF5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FAA2460-EA61-41F9-AD54-2B86AEBCED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6012917-2666-4C44-BDF4-722967973D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71C5BCA-B59A-438A-A12F-7722F260B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 ---</a:t>
            </a:r>
            <a:r>
              <a:rPr lang="zh-CN" altLang="en-US" sz="1400" dirty="0"/>
              <a:t>永远停留在毕业的那天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2904" y="2220504"/>
            <a:ext cx="3774281" cy="698591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毕业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  <a:endParaRPr lang="en-US" altLang="en-US" sz="11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3620584" y="5833696"/>
            <a:ext cx="1654626" cy="303579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245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REPORT</a:t>
                </a:r>
                <a:endParaRPr lang="zh-CN" altLang="en-US" sz="12450" b="1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BUSINESS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7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72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若不去见，则进入下一次循环。若见面，发现对方是一个平时默默无闻话也不多的女生</a:t>
            </a:r>
            <a:r>
              <a:rPr lang="en-US" altLang="zh-CN" dirty="0"/>
              <a:t>A</a:t>
            </a:r>
            <a:r>
              <a:rPr lang="zh-CN" altLang="en-US" dirty="0"/>
              <a:t>（细节中出现相同的衣服发型），该女生表示喜欢男主两年，男主选择同意或者拒绝，循环仍未结束。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第四次循环（游戏在</a:t>
            </a:r>
            <a:r>
              <a:rPr lang="en-US" altLang="zh-CN" dirty="0"/>
              <a:t>&gt;=4</a:t>
            </a:r>
            <a:r>
              <a:rPr lang="zh-CN" altLang="en-US" dirty="0"/>
              <a:t>个循环后才可以结束）</a:t>
            </a:r>
            <a:endParaRPr lang="en-US" altLang="zh-CN" dirty="0"/>
          </a:p>
          <a:p>
            <a:r>
              <a:rPr lang="zh-CN" altLang="en-US" dirty="0"/>
              <a:t>细节更多，班花剧情，发现帮助自己的其实是女生</a:t>
            </a:r>
            <a:r>
              <a:rPr lang="en-US" altLang="zh-CN" dirty="0"/>
              <a:t>A</a:t>
            </a:r>
            <a:r>
              <a:rPr lang="zh-CN" altLang="en-US" dirty="0"/>
              <a:t>，且平时很多地方默默关注，触发回忆剧情：</a:t>
            </a:r>
            <a:r>
              <a:rPr lang="en-US" altLang="zh-CN" dirty="0"/>
              <a:t>A</a:t>
            </a:r>
            <a:r>
              <a:rPr lang="zh-CN" altLang="en-US" dirty="0"/>
              <a:t>与自己选了很多相同的科目，</a:t>
            </a:r>
            <a:r>
              <a:rPr lang="en-US" altLang="zh-CN" dirty="0"/>
              <a:t>A</a:t>
            </a:r>
            <a:r>
              <a:rPr lang="zh-CN" altLang="en-US" dirty="0"/>
              <a:t>会看自己的篮球赛，给自己买水，</a:t>
            </a:r>
            <a:r>
              <a:rPr lang="en-US" altLang="zh-CN" dirty="0"/>
              <a:t>A</a:t>
            </a:r>
            <a:r>
              <a:rPr lang="zh-CN" altLang="en-US" dirty="0"/>
              <a:t>会假装买多了自己爱吃的烧饼送自己等等</a:t>
            </a:r>
            <a:r>
              <a:rPr lang="en-US" altLang="zh-CN" dirty="0"/>
              <a:t>…</a:t>
            </a:r>
            <a:r>
              <a:rPr lang="zh-CN" altLang="en-US" dirty="0"/>
              <a:t>且最开始帮助自己的是</a:t>
            </a:r>
            <a:r>
              <a:rPr lang="en-US" altLang="zh-CN" dirty="0"/>
              <a:t>A</a:t>
            </a:r>
            <a:r>
              <a:rPr lang="zh-CN" altLang="en-US" dirty="0"/>
              <a:t>而不是班花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关键选项：不跟班花表白，且去操场与</a:t>
            </a:r>
            <a:r>
              <a:rPr lang="en-US" altLang="zh-CN" dirty="0"/>
              <a:t>A</a:t>
            </a:r>
            <a:r>
              <a:rPr lang="zh-CN" altLang="en-US" dirty="0"/>
              <a:t>见面，接受</a:t>
            </a:r>
            <a:r>
              <a:rPr lang="en-US" altLang="zh-CN" dirty="0"/>
              <a:t>A</a:t>
            </a:r>
            <a:r>
              <a:rPr lang="zh-CN" altLang="en-US" dirty="0"/>
              <a:t>的表白，循环结束，否则循环一直在。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循环结束，触发隐藏剧情，是男主死亡剧情，第一次循环前，男主喝醉被撞，</a:t>
            </a:r>
            <a:r>
              <a:rPr lang="en-US" altLang="zh-CN" dirty="0"/>
              <a:t>A</a:t>
            </a:r>
            <a:r>
              <a:rPr lang="zh-CN" altLang="en-US" dirty="0"/>
              <a:t>的执念让男主一直循环，为了救男主，一直在</a:t>
            </a:r>
            <a:r>
              <a:rPr lang="en-US" altLang="zh-CN" dirty="0"/>
              <a:t>06-24</a:t>
            </a:r>
            <a:r>
              <a:rPr lang="zh-CN" altLang="en-US"/>
              <a:t>循环</a:t>
            </a:r>
            <a:r>
              <a:rPr lang="en-US" altLang="zh-CN"/>
              <a:t> -END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1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03715" y="4033187"/>
            <a:ext cx="4136571" cy="5572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dirty="0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103108" y="4764695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葛美玲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103108" y="5001421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2018-06-24</a:t>
            </a:r>
            <a:endParaRPr lang="en-US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2783681" y="4636448"/>
            <a:ext cx="3600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600" dirty="0"/>
              <a:t>1.</a:t>
            </a:r>
            <a:r>
              <a:rPr lang="zh-CN" altLang="en-US" sz="1600" dirty="0"/>
              <a:t>为了走出毕业那天的无限循环</a:t>
            </a:r>
            <a:endParaRPr lang="en-US" altLang="zh-CN" sz="1600" dirty="0"/>
          </a:p>
          <a:p>
            <a:pPr lvl="0"/>
            <a:r>
              <a:rPr lang="en-US" altLang="zh-CN" sz="1600" dirty="0"/>
              <a:t>2.</a:t>
            </a:r>
            <a:r>
              <a:rPr lang="zh-CN" altLang="en-US" sz="1600" dirty="0"/>
              <a:t>解开隐藏在背后的秘密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游戏目标</a:t>
            </a: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游戏概述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1205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第三人称视角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手机端游戏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故事解谜游戏，类似</a:t>
            </a:r>
            <a:r>
              <a:rPr lang="en-US" altLang="zh-CN" dirty="0">
                <a:latin typeface="+mn-ea"/>
              </a:rPr>
              <a:t>《to the moon》</a:t>
            </a:r>
          </a:p>
        </p:txBody>
      </p:sp>
    </p:spTree>
    <p:extLst>
      <p:ext uri="{BB962C8B-B14F-4D97-AF65-F5344CB8AC3E}">
        <p14:creationId xmlns:p14="http://schemas.microsoft.com/office/powerpoint/2010/main" val="338152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第一章节：醒来</a:t>
            </a:r>
            <a:endParaRPr lang="en-US" altLang="zh-CN" dirty="0"/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游戏场景：宿舍和食堂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</a:t>
            </a:r>
            <a:r>
              <a:rPr lang="zh-CN" altLang="en-US" dirty="0"/>
              <a:t>男主人公和室友在宿舍醒来，今天是</a:t>
            </a:r>
            <a:r>
              <a:rPr lang="en-US" altLang="zh-CN" dirty="0"/>
              <a:t>06-24</a:t>
            </a:r>
            <a:r>
              <a:rPr lang="zh-CN" altLang="en-US" dirty="0"/>
              <a:t>，约定一起拍毕业照和吃散伙饭的日子，起床洗漱和室友去食堂吃早午餐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核心机制：滑动手指，点击关键道具或人物触发剧情和对话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第二章节：匿名的短信</a:t>
            </a:r>
            <a:endParaRPr lang="en-US" altLang="zh-CN" dirty="0"/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游戏场景：宿舍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</a:t>
            </a:r>
            <a:r>
              <a:rPr lang="zh-CN" altLang="en-US" dirty="0"/>
              <a:t>男主人公忽然收到匿名短信，告知自己在晚上吃完饭后在学校南操场约见，有重要的事情要告知。询问对方身份无果，与几个同学确认均无果。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第三章节：拍照</a:t>
            </a:r>
            <a:endParaRPr lang="en-US" altLang="zh-CN" dirty="0"/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游戏场景：图书馆门口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主要剧情：男主与班里同学穿学士服，拍照，摆姿势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11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186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第四章节：最后的晚餐</a:t>
            </a:r>
            <a:endParaRPr lang="en-US" altLang="zh-CN" dirty="0"/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游戏场景：一家餐厅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主要剧情：男主与同学喝酒，想起了班花当初帮助自己的事情（触发回忆剧情），于是借着酒意与班里自己喜欢了两年的班花表白，失败被拒绝，借酒消愁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0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14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第四章节：终结</a:t>
            </a:r>
            <a:endParaRPr lang="en-US" altLang="zh-CN" dirty="0"/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游戏场景：回学校的途中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主要剧情：男主伤心难过，喝醉了酒，模糊中听到扑通一声，有什么撞击的声音，感觉头很痛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男主人公和室友在宿舍醒来，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男主保留上一次的记忆，醒来发现自己头不痛，也没有受伤，但触发相同剧情，从室友对话得知今天依旧是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06-24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后面依旧收到了短信，男主此时选择打电话过去，但是对方挂断。每次循环都会增加可以点击的道具（道具之前就存在但是不能点击，每次玩都会发现更多的细节），第二次循环完成，基本剧情不变，但知道了更多细节。这里需要玩家发现，比如男主不管是拍照还是吃饭等，后面都有同一个女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看不清脸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在后面，触发与班花第一次帮助自己剧情，也出现该女生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第一次过剧情时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该女生与其余同学都是灰色的建模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无细节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从第二次开始出现细节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第三次则出现颜色和五官等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第二次循环时男主喝醉听到了汽车撞击的声音，还有很多血。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第三次循环，男主可以做选项，比如选择是否喝酒，是否跟班花表白，且可以选择跳过剧情或者不跳，但是第四章节开始不能跳过。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若不喝酒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跟班花表白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失败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晚上选择是否去操场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不管去还是不去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对方都没来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发短信告知自己不用等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若不跟班花表白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不管是否喝酒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男主人公都可以安全到宿舍，并选择是否去见匿名短信的人。</a:t>
            </a:r>
          </a:p>
        </p:txBody>
      </p:sp>
    </p:spTree>
    <p:extLst>
      <p:ext uri="{BB962C8B-B14F-4D97-AF65-F5344CB8AC3E}">
        <p14:creationId xmlns:p14="http://schemas.microsoft.com/office/powerpoint/2010/main" val="365473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68</TotalTime>
  <Words>935</Words>
  <Application>Microsoft Office PowerPoint</Application>
  <PresentationFormat>全屏显示(4:3)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主题5</vt:lpstr>
      <vt:lpstr>毕业</vt:lpstr>
      <vt:lpstr>游戏目标</vt:lpstr>
      <vt:lpstr>游戏概述</vt:lpstr>
      <vt:lpstr>游戏内容</vt:lpstr>
      <vt:lpstr>游戏内容</vt:lpstr>
      <vt:lpstr>游戏内容</vt:lpstr>
      <vt:lpstr>游戏内容</vt:lpstr>
      <vt:lpstr>游戏内容</vt:lpstr>
      <vt:lpstr>游戏内容</vt:lpstr>
      <vt:lpstr>游戏内容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93</cp:revision>
  <cp:lastPrinted>2017-12-25T16:00:00Z</cp:lastPrinted>
  <dcterms:created xsi:type="dcterms:W3CDTF">2017-12-25T16:00:00Z</dcterms:created>
  <dcterms:modified xsi:type="dcterms:W3CDTF">2018-06-24T15:49:41Z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