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34F1-B891-46CB-867B-10E6E9EF77BE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43A79-8768-40EB-B2CF-795F70DF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43A79-8768-40EB-B2CF-795F70DFD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3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3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9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3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E422-CF93-41AB-A3F3-03A9C1E71362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9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27152"/>
            <a:ext cx="12192000" cy="19012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0" dirty="0" smtClean="0"/>
              <a:t>头脑风暴</a:t>
            </a:r>
            <a:endParaRPr lang="zh-CN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98658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765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李硕游戏故事</a:t>
            </a:r>
            <a:endParaRPr lang="zh-CN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79010" y="1195057"/>
            <a:ext cx="9044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作为新同事白天去公司上班，晚上网上检索新同事信息，在新同事之间游刃有余，逐步揭开这个看似普通实际上很神秘的公司的面纱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一起神秘的谋杀案发生在一个小镇，白天在小镇调查，晚上在网上浏览信息，逐步找到杀人凶手，并揭开小镇背后的秘密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作为</a:t>
            </a:r>
            <a:r>
              <a:rPr lang="zh-CN" altLang="en-US" dirty="0"/>
              <a:t>一</a:t>
            </a:r>
            <a:r>
              <a:rPr lang="zh-CN" altLang="en-US" dirty="0" smtClean="0"/>
              <a:t>个普通的学生，白天在学校上学，晚上上网，突然收到一个神秘的信息，这个神秘人告诉你有人学校将要发生一系列神秘的事，白天你发现都一一应验了，后来神秘人告诉你，他就是你的一个同学，有人想要暗杀你，你要根据神秘人提供的线索，找出要杀害你的人，后来揭开神秘人的真实身份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0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765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沈勇良</a:t>
            </a:r>
            <a:r>
              <a:rPr lang="zh-CN" altLang="en-US" sz="3000" dirty="0" smtClean="0"/>
              <a:t>游戏核心玩法</a:t>
            </a:r>
            <a:endParaRPr lang="zh-CN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79010" y="1195057"/>
            <a:ext cx="9044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横</a:t>
            </a:r>
            <a:r>
              <a:rPr lang="zh-CN" altLang="en-US" dirty="0" smtClean="0"/>
              <a:t>屏、解谜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：拖动四季天气，到相应位置，然后顺利过关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：天气扩展，不止四季，增加其他天气：雨、雾、冰雹等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：可切换场景的位置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：天气组合效果：冬天</a:t>
            </a:r>
            <a:r>
              <a:rPr lang="en-US" altLang="zh-CN" dirty="0" smtClean="0"/>
              <a:t>+</a:t>
            </a:r>
            <a:r>
              <a:rPr lang="zh-CN" altLang="en-US" dirty="0" smtClean="0"/>
              <a:t>水</a:t>
            </a:r>
            <a:r>
              <a:rPr lang="en-US" altLang="zh-CN" dirty="0" smtClean="0"/>
              <a:t>=</a:t>
            </a:r>
            <a:r>
              <a:rPr lang="zh-CN" altLang="en-US" dirty="0" smtClean="0"/>
              <a:t>冰等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：加入剧情，最优组合可解锁支线剧情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：搭好谜题后，点击开始，主角自动行走，行走过程中不受控制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922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765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葛美玲游戏创意</a:t>
            </a:r>
            <a:endParaRPr lang="zh-CN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679010" y="1195057"/>
            <a:ext cx="9044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中</a:t>
            </a:r>
            <a:r>
              <a:rPr lang="zh-CN" altLang="en-US" dirty="0" smtClean="0"/>
              <a:t>国风音乐对战游戏，类似于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说剑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镜中世</a:t>
            </a:r>
            <a:r>
              <a:rPr lang="zh-CN" altLang="en-US" dirty="0" smtClean="0"/>
              <a:t>界跑酷游戏，利用各种镜子的不同效果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以传染病毒为主题的解谜游戏（玩家扮演一个人想办法将病毒传染给其他人）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公交管理中心，指挥交通，防止交通堵塞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类红警单人模式游戏（控制尤里）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/>
              <a:t>一</a:t>
            </a:r>
            <a:r>
              <a:rPr lang="zh-CN" altLang="en-US" dirty="0" smtClean="0"/>
              <a:t>款要刻意死亡的横版过关游戏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02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560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黑体</vt:lpstr>
      <vt:lpstr>宋体</vt:lpstr>
      <vt:lpstr>微软雅黑</vt:lpstr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dcterms:created xsi:type="dcterms:W3CDTF">2019-02-18T12:45:28Z</dcterms:created>
  <dcterms:modified xsi:type="dcterms:W3CDTF">2019-02-18T15:35:24Z</dcterms:modified>
</cp:coreProperties>
</file>