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3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5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3432" y="2304014"/>
            <a:ext cx="366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 季</a:t>
            </a:r>
            <a:r>
              <a:rPr kumimoji="1" lang="zh-CN" altLang="en-US" sz="115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15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9" y="1074510"/>
            <a:ext cx="82988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游戏类型：关卡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解密平台跳跃类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游戏平台：移动端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玩法：拖动四季蒙板，利用春夏秋冬属性越过障碍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胜利条件：玩家从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移至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失败条件：玩家死亡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世界观：救公主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8909" y="429491"/>
            <a:ext cx="2202873" cy="59574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11782" y="429491"/>
            <a:ext cx="2202873" cy="59574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14655" y="429491"/>
            <a:ext cx="2202873" cy="59574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617528" y="429491"/>
            <a:ext cx="2202873" cy="59574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429491"/>
            <a:ext cx="595746" cy="5918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64" y="429491"/>
            <a:ext cx="720436" cy="5983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55" y="436329"/>
            <a:ext cx="595745" cy="5914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528" y="429492"/>
            <a:ext cx="595745" cy="591852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2133600" y="5292436"/>
            <a:ext cx="304800" cy="332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剪去同侧角的矩形 30"/>
          <p:cNvSpPr/>
          <p:nvPr/>
        </p:nvSpPr>
        <p:spPr>
          <a:xfrm>
            <a:off x="2110508" y="5624945"/>
            <a:ext cx="348673" cy="471054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255" y="2984499"/>
            <a:ext cx="863600" cy="31115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02696" y="1762413"/>
            <a:ext cx="683938" cy="67887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710191" y="2441285"/>
            <a:ext cx="728968" cy="67887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4378036"/>
            <a:ext cx="1607128" cy="199620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7528" y="4469245"/>
            <a:ext cx="220287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6946" y="277092"/>
            <a:ext cx="6040581" cy="56942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6" idx="0"/>
            <a:endCxn id="6" idx="4"/>
          </p:cNvCxnSpPr>
          <p:nvPr/>
        </p:nvCxnSpPr>
        <p:spPr>
          <a:xfrm>
            <a:off x="5597237" y="277092"/>
            <a:ext cx="0" cy="569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6" idx="2"/>
            <a:endCxn id="6" idx="6"/>
          </p:cNvCxnSpPr>
          <p:nvPr/>
        </p:nvCxnSpPr>
        <p:spPr>
          <a:xfrm>
            <a:off x="2576946" y="3124201"/>
            <a:ext cx="6040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6151418" y="997527"/>
            <a:ext cx="637309" cy="6511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44828" y="52924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旋转</a:t>
            </a:r>
            <a:r>
              <a:rPr kumimoji="1" lang="zh-CN" altLang="en-US" smtClean="0"/>
              <a:t>圆盘切换四季蒙板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7127" y="221672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人物自动移动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玩家控制移动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四季切换消除障碍、消灭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产生敌人、生成道具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夏冬部分时间限制，滞留时间过长热死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冻死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96</Words>
  <Application>Microsoft Macintosh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Microsoft YaHei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19</cp:revision>
  <dcterms:created xsi:type="dcterms:W3CDTF">2018-07-04T08:17:16Z</dcterms:created>
  <dcterms:modified xsi:type="dcterms:W3CDTF">2018-08-19T02:25:04Z</dcterms:modified>
</cp:coreProperties>
</file>