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2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7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3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3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0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AC2-FF31-4C15-AEA3-222E71259A6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F98E4B-8E25-4569-BC76-5BCC22F2AB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5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3A0D56C-FC7B-4F26-8654-2756E45D8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 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C55838-F6AD-4F4B-9D2F-7E7F5D21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50" y="757284"/>
            <a:ext cx="541066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3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DAAC1-DD95-4EEF-B3EE-0A18613F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772ED-3A81-47B8-B20D-84207A7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模拟经营类</a:t>
            </a:r>
            <a:endParaRPr lang="en-US" altLang="zh-CN" dirty="0"/>
          </a:p>
          <a:p>
            <a:r>
              <a:rPr lang="zh-CN" altLang="en-US" dirty="0"/>
              <a:t>手机端</a:t>
            </a:r>
            <a:endParaRPr lang="en-US" altLang="zh-CN" dirty="0"/>
          </a:p>
          <a:p>
            <a:r>
              <a:rPr lang="zh-CN" altLang="en-US" dirty="0"/>
              <a:t>玩家经营一家快递公司，接单，处理突发事件，人员站点分配，路线分配等。</a:t>
            </a:r>
          </a:p>
        </p:txBody>
      </p:sp>
    </p:spTree>
    <p:extLst>
      <p:ext uri="{BB962C8B-B14F-4D97-AF65-F5344CB8AC3E}">
        <p14:creationId xmlns:p14="http://schemas.microsoft.com/office/powerpoint/2010/main" val="178552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DAAC1-DD95-4EEF-B3EE-0A18613F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772ED-3A81-47B8-B20D-84207A7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国内地图选址，初始</a:t>
            </a:r>
            <a:r>
              <a:rPr lang="en-US" altLang="zh-CN" dirty="0"/>
              <a:t>50WRMB</a:t>
            </a:r>
            <a:r>
              <a:rPr lang="zh-CN" altLang="en-US" dirty="0"/>
              <a:t>，创建快递站点，快递车</a:t>
            </a:r>
            <a:r>
              <a:rPr lang="en-US" altLang="zh-CN" dirty="0"/>
              <a:t>/</a:t>
            </a:r>
            <a:r>
              <a:rPr lang="zh-CN" altLang="en-US" dirty="0"/>
              <a:t>船</a:t>
            </a:r>
            <a:r>
              <a:rPr lang="en-US" altLang="zh-CN" dirty="0"/>
              <a:t>/</a:t>
            </a:r>
            <a:r>
              <a:rPr lang="zh-CN" altLang="en-US" dirty="0"/>
              <a:t>飞机，招募快递员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接单：安排人员上门服务与快递处理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按时送达，接受客户评价</a:t>
            </a:r>
          </a:p>
        </p:txBody>
      </p:sp>
    </p:spTree>
    <p:extLst>
      <p:ext uri="{BB962C8B-B14F-4D97-AF65-F5344CB8AC3E}">
        <p14:creationId xmlns:p14="http://schemas.microsoft.com/office/powerpoint/2010/main" val="22058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DAAC1-DD95-4EEF-B3EE-0A18613F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772ED-3A81-47B8-B20D-84207A7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不同地区，消费水平不同，建筑物创办和招募快递员花费不同。消费水平越高的地方，订单越多，同时物资花费也更多。</a:t>
            </a:r>
            <a:endParaRPr lang="en-US" altLang="zh-CN" dirty="0"/>
          </a:p>
          <a:p>
            <a:r>
              <a:rPr lang="zh-CN" altLang="en-US" dirty="0"/>
              <a:t>建筑物大小和等级可升级，需要花费金币。</a:t>
            </a:r>
            <a:endParaRPr lang="en-US" altLang="zh-CN" dirty="0"/>
          </a:p>
          <a:p>
            <a:r>
              <a:rPr lang="zh-CN" altLang="en-US" dirty="0"/>
              <a:t>快递在运送过程中有多条路线，时间和花费不同，需要选择路线</a:t>
            </a:r>
            <a:endParaRPr lang="en-US" altLang="zh-CN" dirty="0"/>
          </a:p>
          <a:p>
            <a:r>
              <a:rPr lang="zh-CN" altLang="en-US" dirty="0"/>
              <a:t>每个订单有物品定价和重量，种类，地址，运送最大时限等</a:t>
            </a:r>
            <a:endParaRPr lang="en-US" altLang="zh-CN" dirty="0"/>
          </a:p>
          <a:p>
            <a:r>
              <a:rPr lang="zh-CN" altLang="en-US" dirty="0"/>
              <a:t>每一单运送过程中有一定概率会出现突发事件，如车抛锚，爆炸等。</a:t>
            </a:r>
            <a:endParaRPr lang="en-US" altLang="zh-CN" dirty="0"/>
          </a:p>
          <a:p>
            <a:r>
              <a:rPr lang="zh-CN" altLang="en-US" dirty="0"/>
              <a:t>客户会根据物品损坏程度和运送时间对快递打满意度评分，分数越低扣除越多的金币，同时影响客户满意度。</a:t>
            </a:r>
            <a:endParaRPr lang="en-US" altLang="zh-CN" dirty="0"/>
          </a:p>
          <a:p>
            <a:r>
              <a:rPr lang="zh-CN" altLang="en-US" dirty="0"/>
              <a:t>客户满意度会影响接</a:t>
            </a:r>
            <a:r>
              <a:rPr lang="zh-CN" altLang="en-US"/>
              <a:t>单质量和数量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28380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217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Gill Sans MT</vt:lpstr>
      <vt:lpstr>画廊</vt:lpstr>
      <vt:lpstr>PowerPoint 演示文稿</vt:lpstr>
      <vt:lpstr>游戏概况</vt:lpstr>
      <vt:lpstr>游戏玩法</vt:lpstr>
      <vt:lpstr>游戏玩法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30</cp:revision>
  <dcterms:created xsi:type="dcterms:W3CDTF">2018-09-02T09:47:27Z</dcterms:created>
  <dcterms:modified xsi:type="dcterms:W3CDTF">2018-09-02T10:04:40Z</dcterms:modified>
</cp:coreProperties>
</file>