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4" r:id="rId4"/>
    <p:sldId id="263" r:id="rId5"/>
    <p:sldId id="266" r:id="rId6"/>
    <p:sldId id="262" r:id="rId7"/>
    <p:sldId id="265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F66"/>
    <a:srgbClr val="0021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036796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2387600" y="5975349"/>
            <a:ext cx="19621500" cy="1028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asted-image.pdf"/>
          <p:cNvPicPr>
            <a:picLocks noChangeAspect="1"/>
          </p:cNvPicPr>
          <p:nvPr/>
        </p:nvPicPr>
        <p:blipFill>
          <a:blip r:embed="rId2">
            <a:alphaModFix amt="80356"/>
            <a:extLst/>
          </a:blip>
          <a:stretch>
            <a:fillRect/>
          </a:stretch>
        </p:blipFill>
        <p:spPr>
          <a:xfrm>
            <a:off x="15033" y="-65844"/>
            <a:ext cx="24384000" cy="13711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32869" y="-3703404"/>
            <a:ext cx="7172262" cy="7275120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/>
        </p:nvSpPr>
        <p:spPr>
          <a:xfrm>
            <a:off x="10608809" y="5856917"/>
            <a:ext cx="3565079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sz="9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新故事</a:t>
            </a:r>
            <a:endParaRPr sz="9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-31818" y="-153408"/>
            <a:ext cx="24447634" cy="2786882"/>
          </a:xfrm>
          <a:prstGeom prst="rect">
            <a:avLst/>
          </a:prstGeom>
          <a:solidFill>
            <a:srgbClr val="00AE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-71254" y="-122759"/>
            <a:ext cx="24526507" cy="2756232"/>
          </a:xfrm>
          <a:prstGeom prst="rect">
            <a:avLst/>
          </a:prstGeom>
          <a:solidFill>
            <a:srgbClr val="000000">
              <a:alpha val="7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8213" y="-109728"/>
            <a:ext cx="3800445" cy="109347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10327051" y="1170225"/>
            <a:ext cx="3693319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 smtClean="0"/>
              <a:t>故事背景</a:t>
            </a:r>
            <a:endParaRPr dirty="0" smtClean="0"/>
          </a:p>
        </p:txBody>
      </p:sp>
      <p:sp>
        <p:nvSpPr>
          <p:cNvPr id="132" name="Shape 132"/>
          <p:cNvSpPr/>
          <p:nvPr/>
        </p:nvSpPr>
        <p:spPr>
          <a:xfrm>
            <a:off x="8628577" y="4329515"/>
            <a:ext cx="8836463" cy="6796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marL="571500" indent="-571500" algn="l">
              <a:lnSpc>
                <a:spcPts val="58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未来与现在（过去）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ts val="58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两个人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ts val="58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类永生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ts val="58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果关系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ts val="58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线叙事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ts val="58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人通话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ts val="58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步揭示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ts val="58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同一个地点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ts val="58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本沿用上一个故事的背景设定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50106" y="2599045"/>
            <a:ext cx="3521467" cy="872034"/>
          </a:xfrm>
          <a:prstGeom prst="rect">
            <a:avLst/>
          </a:prstGeom>
          <a:solidFill>
            <a:srgbClr val="00AF66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概述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540077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-31818" y="-153408"/>
            <a:ext cx="24447634" cy="2786882"/>
          </a:xfrm>
          <a:prstGeom prst="rect">
            <a:avLst/>
          </a:prstGeom>
          <a:solidFill>
            <a:srgbClr val="00AE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-71254" y="-122759"/>
            <a:ext cx="24526507" cy="2756232"/>
          </a:xfrm>
          <a:prstGeom prst="rect">
            <a:avLst/>
          </a:prstGeom>
          <a:solidFill>
            <a:srgbClr val="000000">
              <a:alpha val="7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8213" y="-109728"/>
            <a:ext cx="3800445" cy="109347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10327051" y="1170225"/>
            <a:ext cx="3693319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 smtClean="0"/>
              <a:t>游戏介绍</a:t>
            </a:r>
            <a:endParaRPr dirty="0" smtClean="0"/>
          </a:p>
        </p:txBody>
      </p:sp>
      <p:sp>
        <p:nvSpPr>
          <p:cNvPr id="132" name="Shape 132"/>
          <p:cNvSpPr/>
          <p:nvPr/>
        </p:nvSpPr>
        <p:spPr>
          <a:xfrm>
            <a:off x="2414016" y="6140820"/>
            <a:ext cx="20738592" cy="3795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algn="l"/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很早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前，有一个神秘组织，这个组织一直在追求永生，他们在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1843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建立了一个研究基地，他们的研究导致了很多人的死亡。为了掩人耳目，他们将基地建在了深山里。随着技术的进步，他们开始从基因层面上研究永生。但是他们的研究一直没有成功，反而带了很多副作用，使基地内的生物发生突变，可能还有其他的变化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algn="l"/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后来，由于某种不知名的原因，这个基地被他们废弃掉了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50106" y="2599045"/>
            <a:ext cx="3521467" cy="872034"/>
          </a:xfrm>
          <a:prstGeom prst="rect">
            <a:avLst/>
          </a:prstGeom>
          <a:solidFill>
            <a:srgbClr val="00AF66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基地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023257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-31818" y="-153408"/>
            <a:ext cx="24447634" cy="2786882"/>
          </a:xfrm>
          <a:prstGeom prst="rect">
            <a:avLst/>
          </a:prstGeom>
          <a:solidFill>
            <a:srgbClr val="00AE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-71254" y="-122759"/>
            <a:ext cx="24526507" cy="2756232"/>
          </a:xfrm>
          <a:prstGeom prst="rect">
            <a:avLst/>
          </a:prstGeom>
          <a:solidFill>
            <a:srgbClr val="000000">
              <a:alpha val="7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8213" y="-109728"/>
            <a:ext cx="3800445" cy="109347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10327051" y="1170225"/>
            <a:ext cx="3693319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 smtClean="0"/>
              <a:t>游戏介绍</a:t>
            </a:r>
            <a:endParaRPr dirty="0" smtClean="0"/>
          </a:p>
        </p:txBody>
      </p:sp>
      <p:sp>
        <p:nvSpPr>
          <p:cNvPr id="132" name="Shape 132"/>
          <p:cNvSpPr/>
          <p:nvPr/>
        </p:nvSpPr>
        <p:spPr>
          <a:xfrm>
            <a:off x="1664208" y="4186856"/>
            <a:ext cx="21287232" cy="8181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algn="l"/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玩家收到某个信号，连接后得知，是一个人被困在了一个“山洞”里，这个人叫张辉，生物学家，从小和父母去了美国，今年刚刚回到中国，他来到秦岭深处，找生物做研究，一不小心滑落到一个山洞里，洞口很高，他无法上去，只能沿着山洞一直走，越走他越发现这里不仅仅是个山洞，应该是一个被废弃了的基地。他找到了一个很奇怪的东西，上面有一个骷髅图案，还刻着奇怪的文字，当他的手接触到这个东西时，这个东西就发光了，然后联系上了玩家。</a:t>
            </a:r>
            <a:endParaRPr lang="en-US" altLang="zh-CN" sz="3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辉一边在玩家的帮助下继续探索，一边找到出路。不断的对话得知，张辉似乎对生命很长的动物很有研究。玩家追问下，得知张辉小时候因为母亲死亡，父亲出走，变得对死亡非常恐惧，他一直想要找到方法能够让人类摆脱死亡。不想让其他人体会这种痛苦。而张辉的父亲出走时也很奇怪，说是为了拯救张辉的母亲，并且给张会留下了一个坐标，但是父亲这一走就再也没有回来，张辉长大后根据坐标的位置，找到了这里，没想到却被困在了这里。</a:t>
            </a:r>
            <a:endParaRPr lang="en-US" altLang="zh-CN" sz="3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地内的墙壁上有很多壁画，张辉越看这些壁画越觉得熟悉，好像在哪里见过，而且壁画的内容也让张辉感到兴奋，是关于人类永生的。所以张辉决定对这个基地一探究竟。</a:t>
            </a:r>
            <a:endParaRPr lang="en-US" altLang="zh-CN" sz="3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张辉遇到了各种困难</a:t>
            </a:r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（玩家帮助其解决）</a:t>
            </a:r>
            <a:endParaRPr lang="en-US" altLang="zh-CN" sz="3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后来张辉遇见了基地内的一个怪物，这个怪物是人形的，还穿着破烂的衣服，</a:t>
            </a:r>
            <a:r>
              <a:rPr lang="zh-CN" altLang="en-US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辉与这个怪物纠缠了两次怪物都跑掉了。。。</a:t>
            </a:r>
            <a:endParaRPr sz="3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50106" y="2599045"/>
            <a:ext cx="3521467" cy="872034"/>
          </a:xfrm>
          <a:prstGeom prst="rect">
            <a:avLst/>
          </a:prstGeom>
          <a:solidFill>
            <a:srgbClr val="00AF66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过去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92509" y="2664122"/>
            <a:ext cx="4187952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（玩家视角）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076936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-31818" y="-153408"/>
            <a:ext cx="24447634" cy="2786882"/>
          </a:xfrm>
          <a:prstGeom prst="rect">
            <a:avLst/>
          </a:prstGeom>
          <a:solidFill>
            <a:srgbClr val="00AE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-71254" y="-122759"/>
            <a:ext cx="24526507" cy="2756232"/>
          </a:xfrm>
          <a:prstGeom prst="rect">
            <a:avLst/>
          </a:prstGeom>
          <a:solidFill>
            <a:srgbClr val="000000">
              <a:alpha val="7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8213" y="-109728"/>
            <a:ext cx="3800445" cy="109347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10327051" y="1170225"/>
            <a:ext cx="3693319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 smtClean="0"/>
              <a:t>游戏介绍</a:t>
            </a:r>
            <a:endParaRPr dirty="0" smtClean="0"/>
          </a:p>
        </p:txBody>
      </p:sp>
      <p:sp>
        <p:nvSpPr>
          <p:cNvPr id="132" name="Shape 132"/>
          <p:cNvSpPr/>
          <p:nvPr/>
        </p:nvSpPr>
        <p:spPr>
          <a:xfrm>
            <a:off x="1664208" y="5533381"/>
            <a:ext cx="21287232" cy="5488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algn="l"/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此时张辉已经得知玩家和另一个人未来的人也有联系。他们相互帮助（蝴蝶效应），在最后无路可走的情况下，张辉弄塌了基地，他和未来的那个人，一起掉入了地下。</a:t>
            </a:r>
            <a:endParaRPr lang="en-US" altLang="zh-CN" sz="3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下是秘密基地的最隐秘的一部分，当张辉在这里探索的时候，发现这里居然还有外星人的尸体。而在基地的正中央放着一个骷髅面具，此时玩家告诉张辉小心一点，因为在未来就是这个带着骷髅面具的人一直在追杀另外一个人。此时怪物又出现了，</a:t>
            </a:r>
            <a:r>
              <a:rPr lang="zh-CN" altLang="en-US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张辉在与这个怪物战斗的过程中，发现怪物的口袋里掉落了一张照片，而这张照片就是张辉小时候的全家福。张辉终于明白，这个怪物就是他的父亲。张辉将怪物制服，并且将一张自己最新的照片放在了怪物身边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张辉此时明白，他父亲来到这里就是为了找到永生的方法来解救他的母亲，虽然不知道为什么父亲变成了这样，但是张辉下定决心要拯救他的父亲，于是张辉走向实验室的中央，带上了骷髅面具。张辉切断了与玩家的联系（过去结束）</a:t>
            </a:r>
            <a:endParaRPr lang="zh-CN" altLang="en-US" sz="3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sz="3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50106" y="2599045"/>
            <a:ext cx="3521467" cy="872034"/>
          </a:xfrm>
          <a:prstGeom prst="rect">
            <a:avLst/>
          </a:prstGeom>
          <a:solidFill>
            <a:srgbClr val="00AF66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过去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92509" y="2664122"/>
            <a:ext cx="4187952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（玩家视角）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152477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-31818" y="-153408"/>
            <a:ext cx="24447634" cy="2786882"/>
          </a:xfrm>
          <a:prstGeom prst="rect">
            <a:avLst/>
          </a:prstGeom>
          <a:solidFill>
            <a:srgbClr val="00AE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-71254" y="-122759"/>
            <a:ext cx="24526507" cy="2756232"/>
          </a:xfrm>
          <a:prstGeom prst="rect">
            <a:avLst/>
          </a:prstGeom>
          <a:solidFill>
            <a:srgbClr val="000000">
              <a:alpha val="7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8213" y="-109728"/>
            <a:ext cx="3800445" cy="109347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10327051" y="1170225"/>
            <a:ext cx="3693319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 smtClean="0"/>
              <a:t>游戏介绍</a:t>
            </a:r>
            <a:endParaRPr dirty="0" smtClean="0"/>
          </a:p>
        </p:txBody>
      </p:sp>
      <p:sp>
        <p:nvSpPr>
          <p:cNvPr id="132" name="Shape 132"/>
          <p:cNvSpPr/>
          <p:nvPr/>
        </p:nvSpPr>
        <p:spPr>
          <a:xfrm>
            <a:off x="1493518" y="3471079"/>
            <a:ext cx="21360383" cy="9797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algn="l"/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玩家在收到张辉的信息一段时间后，又收到了一个信号，接通信号后，玩家发现这是另一个人，这个人失忆了，他醒过来的时候就在一个破败的房间内，他一路寻找，找到了一个东西，接触到这个东西后，就与玩家取得了联系。这个人关于自己的一切都不记得了，甚至不记得自己的名字。唯一记得的就是有一个带着骷髅面具的人一直在追杀他。他想要逃离这里，不想被那个骷髅面具杀死。当玩家和他进一步对话的时候，他告诉玩家他在</a:t>
            </a:r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2148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年。这个人在未来。。。</a:t>
            </a:r>
            <a:endParaRPr lang="en-US" altLang="zh-CN" sz="3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当他在这个基地内走动的时候总是出现一些奇怪的事情，而这些事情都与骷髅</a:t>
            </a:r>
            <a:r>
              <a:rPr lang="zh-CN" altLang="en-US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具相关，最让他惊讶的是，这个骷髅面具人的很多线索，都与他自己相关，于是他决定找出这个骷髅面具，看看他究竟是谁。</a:t>
            </a:r>
            <a:endParaRPr lang="en-US" altLang="zh-CN" sz="3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一路上遇到了各种困难</a:t>
            </a:r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（玩家帮助解决）</a:t>
            </a:r>
            <a:endParaRPr lang="en-US" altLang="zh-CN" sz="3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又遇到各种困难</a:t>
            </a:r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（过去的人帮助解决）</a:t>
            </a:r>
            <a:endParaRPr lang="en-US" altLang="zh-CN" sz="3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后，他与张辉一起掉进了基地的底层。并且他们两个可以和玩家一起通话了。在最后，他知道骷髅面具就是张辉。而自己也一定与张辉有关。所以他继续寻找那个骷髅面具人。终于他在一个房间内，听到了声音。当他进去后，发现里面有一个怪物（张辉的父亲），这个怪物很平静，而且手里拿着两张照片。一张是全家福，另一张是张辉。他刚要离开时，看到了墙上有一面镜子，在镜子里看到了一张脸，而这张脸与照片上的张辉一模一样。此时，他全部都记起来了，记起来他就是张辉，记起来他就是骷髅面具，记起来他为了救他的父亲做了无数的努力，但是却没有任何好转。当他离开这个基地的时候，就摘下面具，当他回到基地做研究的时候，就带上面具。漫长的时间与无数次的失败，不断的折磨着他，终于，他崩溃了。现在他又记起来了，他觉得永生是对人类的折磨，他不希望父亲也经历这种痛苦。最后，他选择了与他的怪物父亲一起走向了毁灭。</a:t>
            </a:r>
            <a:endParaRPr sz="3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50106" y="2599045"/>
            <a:ext cx="3521467" cy="872034"/>
          </a:xfrm>
          <a:prstGeom prst="rect">
            <a:avLst/>
          </a:prstGeom>
          <a:solidFill>
            <a:srgbClr val="00AF66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未来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262024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-31818" y="-153408"/>
            <a:ext cx="24447634" cy="2786882"/>
          </a:xfrm>
          <a:prstGeom prst="rect">
            <a:avLst/>
          </a:prstGeom>
          <a:solidFill>
            <a:srgbClr val="00AE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-71254" y="-122759"/>
            <a:ext cx="24526507" cy="2756232"/>
          </a:xfrm>
          <a:prstGeom prst="rect">
            <a:avLst/>
          </a:prstGeom>
          <a:solidFill>
            <a:srgbClr val="000000">
              <a:alpha val="7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8213" y="-109728"/>
            <a:ext cx="3800445" cy="109347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10327051" y="1170225"/>
            <a:ext cx="3693319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 smtClean="0"/>
              <a:t>游戏介绍</a:t>
            </a:r>
            <a:endParaRPr dirty="0" smtClean="0"/>
          </a:p>
        </p:txBody>
      </p:sp>
      <p:sp>
        <p:nvSpPr>
          <p:cNvPr id="132" name="Shape 132"/>
          <p:cNvSpPr/>
          <p:nvPr/>
        </p:nvSpPr>
        <p:spPr>
          <a:xfrm>
            <a:off x="2414016" y="7064148"/>
            <a:ext cx="20738592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algn="l"/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揭露永生哪些背景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外星人？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50106" y="2599045"/>
            <a:ext cx="3521467" cy="872034"/>
          </a:xfrm>
          <a:prstGeom prst="rect">
            <a:avLst/>
          </a:prstGeom>
          <a:solidFill>
            <a:srgbClr val="00AF66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永生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929767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114</Words>
  <Application>Microsoft Office PowerPoint</Application>
  <PresentationFormat>Custom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Helvetica Light</vt:lpstr>
      <vt:lpstr>Helvetica Neue</vt:lpstr>
      <vt:lpstr>微软雅黑</vt:lpstr>
      <vt:lpstr>Helvetica</vt:lpstr>
      <vt:lpstr>Wingdings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Administrator</cp:lastModifiedBy>
  <cp:revision>40</cp:revision>
  <dcterms:modified xsi:type="dcterms:W3CDTF">2018-04-09T14:24:31Z</dcterms:modified>
</cp:coreProperties>
</file>