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4" r:id="rId4"/>
    <p:sldId id="258" r:id="rId5"/>
    <p:sldId id="266" r:id="rId6"/>
    <p:sldId id="259" r:id="rId7"/>
    <p:sldId id="260" r:id="rId8"/>
    <p:sldId id="261" r:id="rId9"/>
    <p:sldId id="262" r:id="rId10"/>
    <p:sldId id="263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-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57084" y="943897"/>
            <a:ext cx="10638505" cy="2123768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Master </a:t>
            </a: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7085" y="3136488"/>
            <a:ext cx="10668000" cy="904568"/>
          </a:xfrm>
        </p:spPr>
        <p:txBody>
          <a:bodyPr>
            <a:normAutofit/>
          </a:bodyPr>
          <a:lstStyle>
            <a:lvl1pPr marL="0" indent="0" algn="r">
              <a:buNone/>
              <a:defRPr sz="3733" b="0" i="0">
                <a:solidFill>
                  <a:srgbClr val="FF0D97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A63F-CD53-4387-8A78-C51089356F0B}" type="datetimeFigureOut">
              <a:rPr lang="en-IN" smtClean="0"/>
              <a:t>07-09-2020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3D6C2-E27D-49F0-ABE3-6C10545625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5723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A63F-CD53-4387-8A78-C51089356F0B}" type="datetimeFigureOut">
              <a:rPr lang="en-IN" smtClean="0"/>
              <a:t>07-09-2020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3D6C2-E27D-49F0-ABE3-6C10545625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0869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A63F-CD53-4387-8A78-C51089356F0B}" type="datetimeFigureOut">
              <a:rPr lang="en-IN" smtClean="0"/>
              <a:t>07-09-2020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3D6C2-E27D-49F0-ABE3-6C10545625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1490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A63F-CD53-4387-8A78-C51089356F0B}" type="datetimeFigureOut">
              <a:rPr lang="en-IN" smtClean="0"/>
              <a:t>07-09-2020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3D6C2-E27D-49F0-ABE3-6C10545625C0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77967" y="3101618"/>
            <a:ext cx="1951712" cy="702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359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759" y="397440"/>
            <a:ext cx="11012131" cy="1018035"/>
          </a:xfrm>
        </p:spPr>
        <p:txBody>
          <a:bodyPr>
            <a:normAutofit/>
          </a:bodyPr>
          <a:lstStyle>
            <a:lvl1pPr algn="r">
              <a:defRPr sz="4800" baseline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285" y="1818969"/>
            <a:ext cx="10994760" cy="4552332"/>
          </a:xfrm>
        </p:spPr>
        <p:txBody>
          <a:bodyPr/>
          <a:lstStyle>
            <a:lvl1pPr algn="l">
              <a:defRPr sz="3733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A63F-CD53-4387-8A78-C51089356F0B}" type="datetimeFigureOut">
              <a:rPr lang="en-IN" smtClean="0"/>
              <a:t>07-09-2020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3D6C2-E27D-49F0-ABE3-6C10545625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1864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9307" y="817354"/>
            <a:ext cx="8378376" cy="967132"/>
          </a:xfrm>
        </p:spPr>
        <p:txBody>
          <a:bodyPr>
            <a:normAutofit/>
          </a:bodyPr>
          <a:lstStyle>
            <a:lvl1pPr algn="l">
              <a:defRPr sz="480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85651" y="1917291"/>
            <a:ext cx="8406580" cy="4334039"/>
          </a:xfrm>
        </p:spPr>
        <p:txBody>
          <a:bodyPr/>
          <a:lstStyle>
            <a:lvl1pPr>
              <a:defRPr sz="3733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A63F-CD53-4387-8A78-C51089356F0B}" type="datetimeFigureOut">
              <a:rPr lang="en-IN" smtClean="0"/>
              <a:t>07-09-2020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3D6C2-E27D-49F0-ABE3-6C10545625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2201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A63F-CD53-4387-8A78-C51089356F0B}" type="datetimeFigureOut">
              <a:rPr lang="en-IN" smtClean="0"/>
              <a:t>07-09-2020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3D6C2-E27D-49F0-ABE3-6C10545625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2322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A63F-CD53-4387-8A78-C51089356F0B}" type="datetimeFigureOut">
              <a:rPr lang="en-IN" smtClean="0"/>
              <a:t>07-09-2020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3D6C2-E27D-49F0-ABE3-6C10545625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4917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89" y="322866"/>
            <a:ext cx="10791153" cy="1018033"/>
          </a:xfrm>
        </p:spPr>
        <p:txBody>
          <a:bodyPr>
            <a:normAutofit/>
          </a:bodyPr>
          <a:lstStyle>
            <a:lvl1pPr algn="r">
              <a:defRPr sz="4800" baseline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6175" y="2227011"/>
            <a:ext cx="5386917" cy="639763"/>
          </a:xfrm>
        </p:spPr>
        <p:txBody>
          <a:bodyPr anchor="b"/>
          <a:lstStyle>
            <a:lvl1pPr marL="0" indent="0" algn="ctr">
              <a:buNone/>
              <a:defRPr sz="3200" b="1">
                <a:solidFill>
                  <a:schemeClr val="tx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6175" y="2856873"/>
            <a:ext cx="5386917" cy="3035059"/>
          </a:xfrm>
        </p:spPr>
        <p:txBody>
          <a:bodyPr/>
          <a:lstStyle>
            <a:lvl1pPr algn="ctr">
              <a:defRPr sz="3200">
                <a:solidFill>
                  <a:schemeClr val="tx1"/>
                </a:solidFill>
              </a:defRPr>
            </a:lvl1pPr>
            <a:lvl2pPr algn="ctr">
              <a:defRPr sz="2667">
                <a:solidFill>
                  <a:schemeClr val="tx1"/>
                </a:solidFill>
              </a:defRPr>
            </a:lvl2pPr>
            <a:lvl3pPr algn="ctr">
              <a:defRPr sz="2400">
                <a:solidFill>
                  <a:schemeClr val="tx1"/>
                </a:solidFill>
              </a:defRPr>
            </a:lvl3pPr>
            <a:lvl4pPr algn="ctr">
              <a:defRPr sz="2133">
                <a:solidFill>
                  <a:schemeClr val="tx1"/>
                </a:solidFill>
              </a:defRPr>
            </a:lvl4pPr>
            <a:lvl5pPr algn="ctr">
              <a:defRPr sz="2133">
                <a:solidFill>
                  <a:schemeClr val="tx1"/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6337" y="2227011"/>
            <a:ext cx="5389033" cy="639763"/>
          </a:xfrm>
        </p:spPr>
        <p:txBody>
          <a:bodyPr anchor="b"/>
          <a:lstStyle>
            <a:lvl1pPr marL="0" indent="0" algn="ctr">
              <a:buNone/>
              <a:defRPr sz="3200" b="1">
                <a:solidFill>
                  <a:schemeClr val="tx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76337" y="2856873"/>
            <a:ext cx="5389033" cy="3035059"/>
          </a:xfrm>
        </p:spPr>
        <p:txBody>
          <a:bodyPr/>
          <a:lstStyle>
            <a:lvl1pPr algn="ctr">
              <a:defRPr sz="3200">
                <a:solidFill>
                  <a:schemeClr val="tx1"/>
                </a:solidFill>
              </a:defRPr>
            </a:lvl1pPr>
            <a:lvl2pPr algn="ctr">
              <a:defRPr sz="2667">
                <a:solidFill>
                  <a:schemeClr val="tx1"/>
                </a:solidFill>
              </a:defRPr>
            </a:lvl2pPr>
            <a:lvl3pPr algn="ctr">
              <a:defRPr sz="2400">
                <a:solidFill>
                  <a:schemeClr val="tx1"/>
                </a:solidFill>
              </a:defRPr>
            </a:lvl3pPr>
            <a:lvl4pPr algn="ctr">
              <a:defRPr sz="2133">
                <a:solidFill>
                  <a:schemeClr val="tx1"/>
                </a:solidFill>
              </a:defRPr>
            </a:lvl4pPr>
            <a:lvl5pPr algn="ctr">
              <a:defRPr sz="2133">
                <a:solidFill>
                  <a:schemeClr val="tx1"/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A63F-CD53-4387-8A78-C51089356F0B}" type="datetimeFigureOut">
              <a:rPr lang="en-IN" smtClean="0"/>
              <a:t>07-09-2020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3D6C2-E27D-49F0-ABE3-6C10545625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5422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A63F-CD53-4387-8A78-C51089356F0B}" type="datetimeFigureOut">
              <a:rPr lang="en-IN" smtClean="0"/>
              <a:t>07-09-2020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3D6C2-E27D-49F0-ABE3-6C10545625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3485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A63F-CD53-4387-8A78-C51089356F0B}" type="datetimeFigureOut">
              <a:rPr lang="en-IN" smtClean="0"/>
              <a:t>07-09-2020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3D6C2-E27D-49F0-ABE3-6C10545625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7869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A63F-CD53-4387-8A78-C51089356F0B}" type="datetimeFigureOut">
              <a:rPr lang="en-IN" smtClean="0"/>
              <a:t>07-09-2020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3D6C2-E27D-49F0-ABE3-6C10545625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7927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69A63F-CD53-4387-8A78-C51089356F0B}" type="datetimeFigureOut">
              <a:rPr lang="en-IN" smtClean="0"/>
              <a:t>07-09-2020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3D6C2-E27D-49F0-ABE3-6C10545625C0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/>
        </p:nvSpPr>
        <p:spPr>
          <a:xfrm>
            <a:off x="-12200" y="6951663"/>
            <a:ext cx="11186167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867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2953872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fif"/><Relationship Id="rId2" Type="http://schemas.openxmlformats.org/officeDocument/2006/relationships/image" Target="../media/image22.jf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f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Why Python?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18083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Python?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029" y="1998078"/>
            <a:ext cx="10994760" cy="4552332"/>
          </a:xfrm>
        </p:spPr>
        <p:txBody>
          <a:bodyPr/>
          <a:lstStyle/>
          <a:p>
            <a:r>
              <a:rPr lang="en-US" dirty="0" smtClean="0"/>
              <a:t>Rapid prototype development</a:t>
            </a:r>
          </a:p>
          <a:p>
            <a:pPr lvl="1"/>
            <a:r>
              <a:rPr lang="en-US" dirty="0" smtClean="0"/>
              <a:t>Quickly put a concept into practice</a:t>
            </a:r>
          </a:p>
          <a:p>
            <a:pPr lvl="1"/>
            <a:r>
              <a:rPr lang="en-US" dirty="0" smtClean="0"/>
              <a:t>Engages a test driven development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9226" y="1998078"/>
            <a:ext cx="828896" cy="82889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7677" y="4621932"/>
            <a:ext cx="2628900" cy="17430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052" y="4491061"/>
            <a:ext cx="3203140" cy="1873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261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Python?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Intregration</a:t>
            </a:r>
            <a:r>
              <a:rPr lang="en-US" dirty="0" smtClean="0"/>
              <a:t> with other languages</a:t>
            </a:r>
          </a:p>
          <a:p>
            <a:pPr lvl="1" fontAlgn="base"/>
            <a:r>
              <a:rPr lang="en-US" dirty="0" err="1"/>
              <a:t>Jython</a:t>
            </a:r>
            <a:r>
              <a:rPr lang="en-US" dirty="0"/>
              <a:t> – Python integrated with Java.</a:t>
            </a:r>
          </a:p>
          <a:p>
            <a:pPr lvl="1" fontAlgn="base"/>
            <a:r>
              <a:rPr lang="en-US" dirty="0" err="1"/>
              <a:t>CPython</a:t>
            </a:r>
            <a:r>
              <a:rPr lang="en-US" dirty="0"/>
              <a:t> – Python integrated with C.</a:t>
            </a:r>
          </a:p>
          <a:p>
            <a:pPr lvl="1" fontAlgn="base"/>
            <a:r>
              <a:rPr lang="en-US" dirty="0" err="1" smtClean="0"/>
              <a:t>Rpy</a:t>
            </a:r>
            <a:r>
              <a:rPr lang="en-US" dirty="0" smtClean="0"/>
              <a:t> and many more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6372" y="4826229"/>
            <a:ext cx="3209925" cy="14287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7000" y="4616679"/>
            <a:ext cx="2476500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365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Python?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10895" y="2305668"/>
            <a:ext cx="10994760" cy="4552332"/>
          </a:xfrm>
        </p:spPr>
        <p:txBody>
          <a:bodyPr/>
          <a:lstStyle/>
          <a:p>
            <a:r>
              <a:rPr lang="en-US" dirty="0" smtClean="0"/>
              <a:t>Ease to learn and code/use</a:t>
            </a:r>
          </a:p>
          <a:p>
            <a:pPr lvl="1"/>
            <a:r>
              <a:rPr lang="en-US" dirty="0" smtClean="0"/>
              <a:t>Can be learnt in a very short amount of compared to other languages</a:t>
            </a:r>
          </a:p>
          <a:p>
            <a:pPr lvl="1"/>
            <a:r>
              <a:rPr lang="en-US" dirty="0" smtClean="0"/>
              <a:t>Easy to understand syntax, highly readable</a:t>
            </a:r>
          </a:p>
          <a:p>
            <a:pPr lvl="1"/>
            <a:r>
              <a:rPr lang="en-US" dirty="0" smtClean="0"/>
              <a:t>Easy to develop complex code</a:t>
            </a: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024" y="1905295"/>
            <a:ext cx="3943350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307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Python?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huge number of Sponsor</a:t>
            </a:r>
          </a:p>
          <a:p>
            <a:pPr lvl="1"/>
            <a:r>
              <a:rPr lang="en-US" dirty="0" smtClean="0"/>
              <a:t>A lot of well known companies use python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285" y="3254761"/>
            <a:ext cx="1047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95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Python?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9812" y="1930553"/>
            <a:ext cx="7865838" cy="455233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A very vast community</a:t>
            </a:r>
          </a:p>
          <a:p>
            <a:pPr lvl="1"/>
            <a:r>
              <a:rPr lang="en-US" sz="3600" dirty="0" smtClean="0"/>
              <a:t>A very huge open source community</a:t>
            </a:r>
          </a:p>
          <a:p>
            <a:pPr lvl="1"/>
            <a:r>
              <a:rPr lang="en-US" sz="3600" dirty="0"/>
              <a:t>A lot of python </a:t>
            </a:r>
            <a:r>
              <a:rPr lang="en-US" sz="3600" dirty="0" smtClean="0"/>
              <a:t>users, from students, developers to Professors</a:t>
            </a:r>
            <a:endParaRPr lang="en-US" sz="3600" dirty="0"/>
          </a:p>
          <a:p>
            <a:pPr lvl="1"/>
            <a:endParaRPr lang="en-US" sz="3600" dirty="0" smtClean="0"/>
          </a:p>
          <a:p>
            <a:pPr lvl="1"/>
            <a:endParaRPr lang="en-IN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3101" y="2258129"/>
            <a:ext cx="4193984" cy="241180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105" y="5187578"/>
            <a:ext cx="4333875" cy="10572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145" y="4921699"/>
            <a:ext cx="28575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003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834" y="156422"/>
            <a:ext cx="9005888" cy="6510338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803684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Python?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69493" y="1837823"/>
            <a:ext cx="10994760" cy="4552332"/>
          </a:xfrm>
        </p:spPr>
        <p:txBody>
          <a:bodyPr>
            <a:normAutofit fontScale="92500" lnSpcReduction="20000"/>
          </a:bodyPr>
          <a:lstStyle/>
          <a:p>
            <a:pPr lvl="1"/>
            <a:r>
              <a:rPr lang="en-US" dirty="0" smtClean="0"/>
              <a:t>A large amount of libraries and frameworks</a:t>
            </a:r>
          </a:p>
          <a:p>
            <a:pPr lvl="2"/>
            <a:r>
              <a:rPr lang="en-US" dirty="0" smtClean="0"/>
              <a:t>Web Development frameworks -Django</a:t>
            </a:r>
          </a:p>
          <a:p>
            <a:pPr lvl="2"/>
            <a:r>
              <a:rPr lang="en-US" dirty="0" smtClean="0"/>
              <a:t>Machine learning – </a:t>
            </a:r>
            <a:r>
              <a:rPr lang="en-US" dirty="0" err="1" smtClean="0"/>
              <a:t>Keras</a:t>
            </a:r>
            <a:r>
              <a:rPr lang="en-US" dirty="0" smtClean="0"/>
              <a:t>, </a:t>
            </a:r>
            <a:r>
              <a:rPr lang="en-US" dirty="0" err="1" smtClean="0"/>
              <a:t>Scipy</a:t>
            </a:r>
            <a:endParaRPr lang="en-US" dirty="0" smtClean="0"/>
          </a:p>
          <a:p>
            <a:pPr lvl="2"/>
            <a:r>
              <a:rPr lang="en-US" dirty="0" smtClean="0"/>
              <a:t>Visualization - </a:t>
            </a:r>
            <a:r>
              <a:rPr lang="en-US" dirty="0" err="1" smtClean="0"/>
              <a:t>MatplotLib</a:t>
            </a:r>
            <a:endParaRPr lang="en-US" dirty="0" smtClean="0"/>
          </a:p>
          <a:p>
            <a:pPr lvl="2"/>
            <a:r>
              <a:rPr lang="en-US" dirty="0" smtClean="0"/>
              <a:t>Mathematical/ Statistics assistance – </a:t>
            </a:r>
            <a:r>
              <a:rPr lang="en-US" dirty="0" err="1" smtClean="0"/>
              <a:t>Numpy</a:t>
            </a:r>
            <a:endParaRPr lang="en-US" dirty="0" smtClean="0"/>
          </a:p>
          <a:p>
            <a:pPr lvl="2"/>
            <a:r>
              <a:rPr lang="en-US" dirty="0" smtClean="0"/>
              <a:t>Game development – PyGame</a:t>
            </a:r>
          </a:p>
          <a:p>
            <a:pPr lvl="2"/>
            <a:r>
              <a:rPr lang="en-US" dirty="0" smtClean="0"/>
              <a:t>GUI development – </a:t>
            </a:r>
            <a:r>
              <a:rPr lang="en-US" dirty="0" err="1" smtClean="0"/>
              <a:t>tkinter</a:t>
            </a:r>
            <a:r>
              <a:rPr lang="en-US" dirty="0" smtClean="0"/>
              <a:t>, </a:t>
            </a:r>
            <a:r>
              <a:rPr lang="en-US" dirty="0" err="1" smtClean="0"/>
              <a:t>PyQt</a:t>
            </a:r>
            <a:endParaRPr lang="en-US" dirty="0" smtClean="0"/>
          </a:p>
          <a:p>
            <a:pPr lvl="2"/>
            <a:r>
              <a:rPr lang="en-US" dirty="0" smtClean="0"/>
              <a:t>Database – </a:t>
            </a:r>
            <a:r>
              <a:rPr lang="en-US" dirty="0" err="1" smtClean="0"/>
              <a:t>PyMongo</a:t>
            </a:r>
            <a:r>
              <a:rPr lang="en-US" dirty="0" smtClean="0"/>
              <a:t>, </a:t>
            </a:r>
            <a:r>
              <a:rPr lang="en-US" dirty="0" err="1" smtClean="0"/>
              <a:t>PyMySQL</a:t>
            </a:r>
            <a:endParaRPr lang="en-US" dirty="0" smtClean="0"/>
          </a:p>
          <a:p>
            <a:pPr lvl="2"/>
            <a:r>
              <a:rPr lang="en-US" dirty="0" err="1" smtClean="0"/>
              <a:t>CyberSecurity</a:t>
            </a:r>
            <a:r>
              <a:rPr lang="en-US" dirty="0" smtClean="0"/>
              <a:t> – </a:t>
            </a:r>
            <a:r>
              <a:rPr lang="en-US" dirty="0" err="1" smtClean="0"/>
              <a:t>Nmap</a:t>
            </a:r>
            <a:r>
              <a:rPr lang="en-US" dirty="0" smtClean="0"/>
              <a:t>, </a:t>
            </a:r>
            <a:r>
              <a:rPr lang="en-US" dirty="0" err="1" smtClean="0"/>
              <a:t>Yara</a:t>
            </a:r>
            <a:endParaRPr lang="en-US" dirty="0" smtClean="0"/>
          </a:p>
          <a:p>
            <a:pPr lvl="1"/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338" y="2341673"/>
            <a:ext cx="3584552" cy="134420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2305" y="5712270"/>
            <a:ext cx="3018908" cy="90567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9601" y="3672036"/>
            <a:ext cx="1994251" cy="111678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9144" y="4351812"/>
            <a:ext cx="1079485" cy="1372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114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Python?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69493" y="1837823"/>
            <a:ext cx="10994760" cy="4552332"/>
          </a:xfrm>
        </p:spPr>
        <p:txBody>
          <a:bodyPr/>
          <a:lstStyle/>
          <a:p>
            <a:pPr lvl="1"/>
            <a:endParaRPr lang="en-US" dirty="0" smtClean="0"/>
          </a:p>
          <a:p>
            <a:pPr lvl="1"/>
            <a:endParaRPr lang="en-IN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421893" y="1990223"/>
            <a:ext cx="10994760" cy="45523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/>
              <a:t>Versatility, efficiency and reliability</a:t>
            </a:r>
          </a:p>
          <a:p>
            <a:pPr lvl="2"/>
            <a:r>
              <a:rPr lang="en-US" dirty="0"/>
              <a:t>I</a:t>
            </a:r>
            <a:r>
              <a:rPr lang="en-US" dirty="0" smtClean="0"/>
              <a:t>t </a:t>
            </a:r>
            <a:r>
              <a:rPr lang="en-US" dirty="0"/>
              <a:t>can be used in many varieties of environments such as mobile applications, desktop applications, web development, hardware programming, and many </a:t>
            </a:r>
            <a:r>
              <a:rPr lang="en-US" dirty="0" smtClean="0"/>
              <a:t>more</a:t>
            </a:r>
          </a:p>
          <a:p>
            <a:pPr lvl="2"/>
            <a:r>
              <a:rPr lang="en-US" dirty="0" smtClean="0"/>
              <a:t>It runs on almost on every operating system without any issues any issues</a:t>
            </a:r>
          </a:p>
          <a:p>
            <a:pPr lvl="2"/>
            <a:r>
              <a:rPr lang="en-US" dirty="0" smtClean="0"/>
              <a:t>Relatively a lot less to code when compared to languages like </a:t>
            </a:r>
            <a:r>
              <a:rPr lang="en-US" dirty="0"/>
              <a:t>C</a:t>
            </a:r>
            <a:r>
              <a:rPr lang="en-US" dirty="0" smtClean="0"/>
              <a:t>++, C, Java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7625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Python?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Machine Learning and Data Science</a:t>
            </a:r>
          </a:p>
          <a:p>
            <a:pPr lvl="1"/>
            <a:r>
              <a:rPr lang="en-US" dirty="0" err="1" smtClean="0"/>
              <a:t>Goto</a:t>
            </a:r>
            <a:r>
              <a:rPr lang="en-US" dirty="0" smtClean="0"/>
              <a:t> language for AI development after R</a:t>
            </a:r>
          </a:p>
          <a:p>
            <a:pPr lvl="1"/>
            <a:r>
              <a:rPr lang="en-US" dirty="0" smtClean="0"/>
              <a:t>A very vast amount of libraries like </a:t>
            </a:r>
            <a:r>
              <a:rPr lang="en-US" dirty="0" err="1" smtClean="0"/>
              <a:t>Tensorflow</a:t>
            </a:r>
            <a:r>
              <a:rPr lang="en-US" dirty="0" smtClean="0"/>
              <a:t>, </a:t>
            </a:r>
            <a:r>
              <a:rPr lang="en-US" dirty="0" err="1" smtClean="0"/>
              <a:t>PyTorch</a:t>
            </a:r>
            <a:r>
              <a:rPr lang="en-US" dirty="0" smtClean="0"/>
              <a:t>, </a:t>
            </a:r>
            <a:r>
              <a:rPr lang="en-US" dirty="0" err="1" smtClean="0"/>
              <a:t>Keras</a:t>
            </a:r>
            <a:r>
              <a:rPr lang="en-US" dirty="0" smtClean="0"/>
              <a:t>, </a:t>
            </a:r>
            <a:r>
              <a:rPr lang="en-US" dirty="0" err="1" smtClean="0"/>
              <a:t>OpenCV</a:t>
            </a:r>
            <a:r>
              <a:rPr lang="en-US" dirty="0" smtClean="0"/>
              <a:t> </a:t>
            </a:r>
            <a:r>
              <a:rPr lang="en-US" dirty="0" err="1" smtClean="0"/>
              <a:t>etc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337" y="4593978"/>
            <a:ext cx="2143125" cy="21431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514" y="4808260"/>
            <a:ext cx="3638550" cy="12573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5" y="4860647"/>
            <a:ext cx="3971925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637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Python?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285" y="1818969"/>
            <a:ext cx="8544569" cy="4552332"/>
          </a:xfrm>
        </p:spPr>
        <p:txBody>
          <a:bodyPr/>
          <a:lstStyle/>
          <a:p>
            <a:r>
              <a:rPr lang="en-US" dirty="0" smtClean="0"/>
              <a:t>Multiple programming paradigms</a:t>
            </a:r>
          </a:p>
          <a:p>
            <a:pPr lvl="1"/>
            <a:r>
              <a:rPr lang="en-US" dirty="0" smtClean="0"/>
              <a:t>Object oriented programming, structured programming, functional programming</a:t>
            </a:r>
          </a:p>
          <a:p>
            <a:pPr lvl="1"/>
            <a:r>
              <a:rPr lang="en-US" dirty="0" smtClean="0"/>
              <a:t>Dynamic type system</a:t>
            </a:r>
          </a:p>
          <a:p>
            <a:pPr lvl="1"/>
            <a:r>
              <a:rPr lang="en-US" dirty="0" smtClean="0"/>
              <a:t>Automatic memory management</a:t>
            </a:r>
          </a:p>
          <a:p>
            <a:pPr lvl="1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6252" y="2754738"/>
            <a:ext cx="2520770" cy="1939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414482"/>
      </p:ext>
    </p:extLst>
  </p:cSld>
  <p:clrMapOvr>
    <a:masterClrMapping/>
  </p:clrMapOvr>
</p:sld>
</file>

<file path=ppt/theme/theme1.xml><?xml version="1.0" encoding="utf-8"?>
<a:theme xmlns:a="http://schemas.openxmlformats.org/drawingml/2006/main" name="160971-computer-template-16x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Python Syllabus</Template>
  <TotalTime>82</TotalTime>
  <Words>284</Words>
  <Application>Microsoft Office PowerPoint</Application>
  <PresentationFormat>Widescreen</PresentationFormat>
  <Paragraphs>46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160971-computer-template-16x9</vt:lpstr>
      <vt:lpstr>Why Python?</vt:lpstr>
      <vt:lpstr>Why Python?</vt:lpstr>
      <vt:lpstr>Why Python?</vt:lpstr>
      <vt:lpstr>Why Python?</vt:lpstr>
      <vt:lpstr>PowerPoint Presentation</vt:lpstr>
      <vt:lpstr>Why Python?</vt:lpstr>
      <vt:lpstr>Why Python?</vt:lpstr>
      <vt:lpstr>Why Python?</vt:lpstr>
      <vt:lpstr>Why Python?</vt:lpstr>
      <vt:lpstr>Why Python?</vt:lpstr>
      <vt:lpstr>Why Python?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Python?</dc:title>
  <dc:creator>Tutorials</dc:creator>
  <cp:lastModifiedBy>Tutorials</cp:lastModifiedBy>
  <cp:revision>13</cp:revision>
  <dcterms:created xsi:type="dcterms:W3CDTF">2020-09-06T20:52:49Z</dcterms:created>
  <dcterms:modified xsi:type="dcterms:W3CDTF">2020-09-06T22:15:18Z</dcterms:modified>
</cp:coreProperties>
</file>