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ap7AShh8PT2ju3iHnG9X4oxm9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-título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">
  <p:cSld name="MAIN_POIN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1115550" y="1696375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Aula 10</a:t>
            </a:r>
            <a:r>
              <a:rPr lang="pt-BR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Classe Abstrata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97625" y="585925"/>
            <a:ext cx="7990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Classes Abstratas</a:t>
            </a:r>
            <a:endParaRPr sz="3600"/>
          </a:p>
        </p:txBody>
      </p:sp>
      <p:sp>
        <p:nvSpPr>
          <p:cNvPr id="47" name="Google Shape;47;p11"/>
          <p:cNvSpPr txBox="1"/>
          <p:nvPr/>
        </p:nvSpPr>
        <p:spPr>
          <a:xfrm>
            <a:off x="513125" y="2105775"/>
            <a:ext cx="7875300" cy="1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 classes abstratas não </a:t>
            </a:r>
            <a:r>
              <a:rPr b="1" lang="pt-BR" sz="1800">
                <a:latin typeface="Raleway"/>
                <a:ea typeface="Raleway"/>
                <a:cs typeface="Raleway"/>
                <a:sym typeface="Raleway"/>
              </a:rPr>
              <a:t>podem ser instanciadas.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Elas</a:t>
            </a:r>
            <a:r>
              <a:rPr b="1"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servem de modelo para as classes derivadas, logo elas podem ser herdadas.</a:t>
            </a:r>
            <a:endParaRPr b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b="1" lang="pt-BR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Classes abstratas são </a:t>
            </a:r>
            <a:r>
              <a:rPr b="1" lang="pt-BR" sz="18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open </a:t>
            </a:r>
            <a:r>
              <a:rPr b="1" lang="pt-BR" sz="1800">
                <a:latin typeface="Raleway"/>
                <a:ea typeface="Raleway"/>
                <a:cs typeface="Raleway"/>
                <a:sym typeface="Raleway"/>
              </a:rPr>
              <a:t>por padrão.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397625" y="342225"/>
            <a:ext cx="7990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Classe Abstrata - Sintaxe</a:t>
            </a:r>
            <a:endParaRPr sz="3600"/>
          </a:p>
        </p:txBody>
      </p:sp>
      <p:cxnSp>
        <p:nvCxnSpPr>
          <p:cNvPr id="53" name="Google Shape;53;p12"/>
          <p:cNvCxnSpPr/>
          <p:nvPr/>
        </p:nvCxnSpPr>
        <p:spPr>
          <a:xfrm rot="10800000">
            <a:off x="2751725" y="2122800"/>
            <a:ext cx="0" cy="8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" name="Google Shape;54;p12"/>
          <p:cNvSpPr txBox="1"/>
          <p:nvPr/>
        </p:nvSpPr>
        <p:spPr>
          <a:xfrm>
            <a:off x="1885925" y="1567025"/>
            <a:ext cx="1731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Palavra-chave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782" y="2649575"/>
            <a:ext cx="4523072" cy="16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61825" y="498725"/>
            <a:ext cx="7990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Funções Abstratas</a:t>
            </a:r>
            <a:endParaRPr sz="3600"/>
          </a:p>
        </p:txBody>
      </p:sp>
      <p:sp>
        <p:nvSpPr>
          <p:cNvPr id="61" name="Google Shape;61;p13"/>
          <p:cNvSpPr txBox="1"/>
          <p:nvPr/>
        </p:nvSpPr>
        <p:spPr>
          <a:xfrm>
            <a:off x="397625" y="1861725"/>
            <a:ext cx="81192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1" lang="pt-BR" sz="1800">
                <a:latin typeface="Raleway"/>
                <a:ea typeface="Raleway"/>
                <a:cs typeface="Raleway"/>
                <a:sym typeface="Raleway"/>
              </a:rPr>
              <a:t>São funções que tem o intuito de expressar um comportamento da classe que extende a classe abstrata.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pt-BR" sz="1800">
                <a:latin typeface="Raleway"/>
                <a:ea typeface="Raleway"/>
                <a:cs typeface="Raleway"/>
                <a:sym typeface="Raleway"/>
              </a:rPr>
              <a:t>Obrigatoriamente as classes filhas concretas devem reescrever a função declarada como abstrata.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46325" y="1792000"/>
            <a:ext cx="38913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000"/>
              <a:t>Exemplo prático de Classe Abstrata...</a:t>
            </a:r>
            <a:endParaRPr sz="30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950" y="1194850"/>
            <a:ext cx="4298400" cy="28656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36100" y="386550"/>
            <a:ext cx="81507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3600"/>
              <a:t>Exercícios</a:t>
            </a:r>
            <a:endParaRPr sz="3600"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738" y="1613325"/>
            <a:ext cx="4166525" cy="28389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