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XLXvX5OzWKnwWXuvSPpII3S8L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429000" y="1532325"/>
            <a:ext cx="82860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Aula 73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Teste UI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43475" y="370325"/>
            <a:ext cx="7792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Driven Development (TDD)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25873" y="1232533"/>
            <a:ext cx="3086254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conceito de desenvolvimento orientado por testes define que antes de criarmos um código novo (classe), devemos escrever um teste pra ele (classe teste) para ele.</a:t>
            </a: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3874850" y="1620981"/>
            <a:ext cx="4260825" cy="2747748"/>
            <a:chOff x="3553775" y="1357745"/>
            <a:chExt cx="4260825" cy="2747748"/>
          </a:xfrm>
        </p:grpSpPr>
        <p:sp>
          <p:nvSpPr>
            <p:cNvPr id="45" name="Google Shape;45;p2"/>
            <p:cNvSpPr txBox="1"/>
            <p:nvPr/>
          </p:nvSpPr>
          <p:spPr>
            <a:xfrm>
              <a:off x="3553775" y="1544782"/>
              <a:ext cx="1063112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Obter Tarefa</a:t>
              </a:r>
              <a:endPara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" name="Google Shape;46;p2"/>
            <p:cNvSpPr txBox="1"/>
            <p:nvPr/>
          </p:nvSpPr>
          <p:spPr>
            <a:xfrm>
              <a:off x="4911521" y="1544782"/>
              <a:ext cx="2547492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Criar Código de teste para a tarefa</a:t>
              </a:r>
              <a:endPara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" name="Google Shape;47;p2"/>
            <p:cNvSpPr txBox="1"/>
            <p:nvPr/>
          </p:nvSpPr>
          <p:spPr>
            <a:xfrm>
              <a:off x="5542647" y="2188225"/>
              <a:ext cx="1307595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Codificar</a:t>
              </a:r>
              <a:endPara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5542647" y="2831668"/>
              <a:ext cx="1307595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Refatoração</a:t>
              </a:r>
              <a:endPara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86745" y="1357745"/>
              <a:ext cx="2819400" cy="184958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50;p2"/>
            <p:cNvCxnSpPr>
              <a:stCxn id="45" idx="3"/>
              <a:endCxn id="46" idx="1"/>
            </p:cNvCxnSpPr>
            <p:nvPr/>
          </p:nvCxnSpPr>
          <p:spPr>
            <a:xfrm>
              <a:off x="4616887" y="1683282"/>
              <a:ext cx="29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1" name="Google Shape;51;p2"/>
            <p:cNvCxnSpPr>
              <a:stCxn id="46" idx="2"/>
              <a:endCxn id="47" idx="0"/>
            </p:cNvCxnSpPr>
            <p:nvPr/>
          </p:nvCxnSpPr>
          <p:spPr>
            <a:xfrm>
              <a:off x="6185267" y="1821781"/>
              <a:ext cx="11100" cy="36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" name="Google Shape;52;p2"/>
            <p:cNvCxnSpPr>
              <a:stCxn id="47" idx="2"/>
              <a:endCxn id="48" idx="0"/>
            </p:cNvCxnSpPr>
            <p:nvPr/>
          </p:nvCxnSpPr>
          <p:spPr>
            <a:xfrm>
              <a:off x="6196444" y="2465224"/>
              <a:ext cx="0" cy="36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" name="Google Shape;53;p2"/>
            <p:cNvSpPr/>
            <p:nvPr/>
          </p:nvSpPr>
          <p:spPr>
            <a:xfrm>
              <a:off x="5963594" y="3394364"/>
              <a:ext cx="443345" cy="443345"/>
            </a:xfrm>
            <a:prstGeom prst="diamond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54;p2"/>
            <p:cNvCxnSpPr>
              <a:stCxn id="48" idx="2"/>
              <a:endCxn id="53" idx="0"/>
            </p:cNvCxnSpPr>
            <p:nvPr/>
          </p:nvCxnSpPr>
          <p:spPr>
            <a:xfrm flipH="1">
              <a:off x="6185344" y="3108667"/>
              <a:ext cx="11100" cy="28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5" name="Google Shape;55;p2"/>
            <p:cNvSpPr txBox="1"/>
            <p:nvPr/>
          </p:nvSpPr>
          <p:spPr>
            <a:xfrm>
              <a:off x="6775533" y="3475111"/>
              <a:ext cx="1039067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Nova Tarefa</a:t>
              </a:r>
              <a:endPara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56" name="Google Shape;56;p2"/>
            <p:cNvCxnSpPr>
              <a:stCxn id="53" idx="3"/>
              <a:endCxn id="55" idx="1"/>
            </p:cNvCxnSpPr>
            <p:nvPr/>
          </p:nvCxnSpPr>
          <p:spPr>
            <a:xfrm flipH="1" rot="10800000">
              <a:off x="6406939" y="3613637"/>
              <a:ext cx="368700" cy="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" name="Google Shape;57;p2"/>
            <p:cNvCxnSpPr>
              <a:stCxn id="53" idx="1"/>
            </p:cNvCxnSpPr>
            <p:nvPr/>
          </p:nvCxnSpPr>
          <p:spPr>
            <a:xfrm rot="10800000">
              <a:off x="5140094" y="3613637"/>
              <a:ext cx="823500" cy="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 rot="10800000">
              <a:off x="5140036" y="1816818"/>
              <a:ext cx="0" cy="17967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" name="Google Shape;59;p2"/>
            <p:cNvSpPr txBox="1"/>
            <p:nvPr/>
          </p:nvSpPr>
          <p:spPr>
            <a:xfrm>
              <a:off x="5551815" y="3859272"/>
              <a:ext cx="13388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Passou nos Testes?</a:t>
              </a:r>
              <a:endParaRPr/>
            </a:p>
          </p:txBody>
        </p:sp>
        <p:sp>
          <p:nvSpPr>
            <p:cNvPr id="60" name="Google Shape;60;p2"/>
            <p:cNvSpPr txBox="1"/>
            <p:nvPr/>
          </p:nvSpPr>
          <p:spPr>
            <a:xfrm>
              <a:off x="6406939" y="3394364"/>
              <a:ext cx="26962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1" name="Google Shape;61;p2"/>
            <p:cNvSpPr txBox="1"/>
            <p:nvPr/>
          </p:nvSpPr>
          <p:spPr>
            <a:xfrm>
              <a:off x="5675581" y="3380597"/>
              <a:ext cx="2776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Ñ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343475" y="370325"/>
            <a:ext cx="7792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Teste UI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85200" y="1656750"/>
            <a:ext cx="39003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ideia de um teste de UI é simular com o máximo de fidelidade possível uma situação real de uso do produto.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5500" y="1432175"/>
            <a:ext cx="4016300" cy="30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3475" y="370325"/>
            <a:ext cx="7792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Teste UI - Espresso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559925" y="1893575"/>
            <a:ext cx="3831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02124"/>
                </a:solidFill>
                <a:latin typeface="Raleway"/>
                <a:ea typeface="Raleway"/>
                <a:cs typeface="Raleway"/>
                <a:sym typeface="Raleway"/>
              </a:rPr>
              <a:t>O Espresso é utilizado para escrever testes de interface testando as expectativas e interações do usuário.</a:t>
            </a:r>
            <a:endParaRPr b="0" i="0" sz="2000" u="none" cap="none" strike="noStrike">
              <a:solidFill>
                <a:srgbClr val="202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975" y="1416350"/>
            <a:ext cx="4062475" cy="253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343475" y="370325"/>
            <a:ext cx="7792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Teste UI - Espresso - Exemplo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365" y="1314949"/>
            <a:ext cx="5336598" cy="332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485425" y="494375"/>
            <a:ext cx="7587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Exemplos e exercícios...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13" y="1518075"/>
            <a:ext cx="5340975" cy="30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Wagner Consani Filho</dc:creator>
</cp:coreProperties>
</file>