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x2BtPNuNApeCY6vdMJ7mTTkgV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2fb2414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62fb2414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e34855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62e34855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e34855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62e34855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otlinlang.org/docs/reference/class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1115550" y="1696375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Aula 07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Funções e Objetos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150" y="2661125"/>
            <a:ext cx="6269275" cy="1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>
            <p:ph type="title"/>
          </p:nvPr>
        </p:nvSpPr>
        <p:spPr>
          <a:xfrm>
            <a:off x="335925" y="2735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Assinatura de funções - Exemplo 1</a:t>
            </a:r>
            <a:endParaRPr sz="3600"/>
          </a:p>
        </p:txBody>
      </p:sp>
      <p:sp>
        <p:nvSpPr>
          <p:cNvPr id="48" name="Google Shape;48;p5"/>
          <p:cNvSpPr txBox="1"/>
          <p:nvPr/>
        </p:nvSpPr>
        <p:spPr>
          <a:xfrm>
            <a:off x="2454588" y="1640125"/>
            <a:ext cx="213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nomeDoMetodo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9" name="Google Shape;49;p5"/>
          <p:cNvCxnSpPr/>
          <p:nvPr/>
        </p:nvCxnSpPr>
        <p:spPr>
          <a:xfrm>
            <a:off x="3520188" y="2157725"/>
            <a:ext cx="0" cy="50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" name="Google Shape;50;p5"/>
          <p:cNvSpPr txBox="1"/>
          <p:nvPr/>
        </p:nvSpPr>
        <p:spPr>
          <a:xfrm>
            <a:off x="5349738" y="1440225"/>
            <a:ext cx="298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tipo de retorno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flipH="1">
            <a:off x="6769863" y="1821225"/>
            <a:ext cx="10500" cy="93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" name="Google Shape;52;p5"/>
          <p:cNvSpPr txBox="1"/>
          <p:nvPr/>
        </p:nvSpPr>
        <p:spPr>
          <a:xfrm>
            <a:off x="366613" y="3157575"/>
            <a:ext cx="1006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retorno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" name="Google Shape;53;p5"/>
          <p:cNvCxnSpPr/>
          <p:nvPr/>
        </p:nvCxnSpPr>
        <p:spPr>
          <a:xfrm flipH="1" rot="10800000">
            <a:off x="1215463" y="3241250"/>
            <a:ext cx="1477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62fb2414c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124" y="3080000"/>
            <a:ext cx="7819899" cy="10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62fb2414c9_0_9"/>
          <p:cNvSpPr txBox="1"/>
          <p:nvPr>
            <p:ph type="title"/>
          </p:nvPr>
        </p:nvSpPr>
        <p:spPr>
          <a:xfrm>
            <a:off x="335925" y="2735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Assinatura de funções - Exemplo 2</a:t>
            </a:r>
            <a:endParaRPr sz="3600"/>
          </a:p>
        </p:txBody>
      </p:sp>
      <p:sp>
        <p:nvSpPr>
          <p:cNvPr id="60" name="Google Shape;60;g62fb2414c9_0_9"/>
          <p:cNvSpPr txBox="1"/>
          <p:nvPr/>
        </p:nvSpPr>
        <p:spPr>
          <a:xfrm>
            <a:off x="3285063" y="2260113"/>
            <a:ext cx="213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nomeDoMetodo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1" name="Google Shape;61;g62fb2414c9_0_9"/>
          <p:cNvCxnSpPr/>
          <p:nvPr/>
        </p:nvCxnSpPr>
        <p:spPr>
          <a:xfrm>
            <a:off x="4350663" y="2664475"/>
            <a:ext cx="0" cy="50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62fb2414c9_0_9"/>
          <p:cNvSpPr txBox="1"/>
          <p:nvPr/>
        </p:nvSpPr>
        <p:spPr>
          <a:xfrm>
            <a:off x="6048063" y="1816250"/>
            <a:ext cx="298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tipo de retorno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3" name="Google Shape;63;g62fb2414c9_0_9"/>
          <p:cNvCxnSpPr/>
          <p:nvPr/>
        </p:nvCxnSpPr>
        <p:spPr>
          <a:xfrm flipH="1">
            <a:off x="7857663" y="2260125"/>
            <a:ext cx="10500" cy="93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" name="Google Shape;64;g62fb2414c9_0_9"/>
          <p:cNvSpPr txBox="1"/>
          <p:nvPr/>
        </p:nvSpPr>
        <p:spPr>
          <a:xfrm>
            <a:off x="335913" y="3167875"/>
            <a:ext cx="1006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retorno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5" name="Google Shape;65;g62fb2414c9_0_9"/>
          <p:cNvCxnSpPr/>
          <p:nvPr/>
        </p:nvCxnSpPr>
        <p:spPr>
          <a:xfrm>
            <a:off x="496900" y="3612525"/>
            <a:ext cx="2457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" name="Google Shape;66;g62fb2414c9_0_9"/>
          <p:cNvSpPr txBox="1"/>
          <p:nvPr/>
        </p:nvSpPr>
        <p:spPr>
          <a:xfrm>
            <a:off x="1664788" y="1424563"/>
            <a:ext cx="213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Visibilidade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7" name="Google Shape;67;g62fb2414c9_0_9"/>
          <p:cNvCxnSpPr/>
          <p:nvPr/>
        </p:nvCxnSpPr>
        <p:spPr>
          <a:xfrm>
            <a:off x="2821638" y="1898550"/>
            <a:ext cx="49500" cy="134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350" y="2464200"/>
            <a:ext cx="4883675" cy="16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290700" y="2396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Objetos</a:t>
            </a:r>
            <a:endParaRPr sz="3600"/>
          </a:p>
        </p:txBody>
      </p:sp>
      <p:cxnSp>
        <p:nvCxnSpPr>
          <p:cNvPr id="74" name="Google Shape;74;p10"/>
          <p:cNvCxnSpPr/>
          <p:nvPr/>
        </p:nvCxnSpPr>
        <p:spPr>
          <a:xfrm>
            <a:off x="4122850" y="1651825"/>
            <a:ext cx="0" cy="13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10"/>
          <p:cNvSpPr txBox="1"/>
          <p:nvPr/>
        </p:nvSpPr>
        <p:spPr>
          <a:xfrm>
            <a:off x="3280350" y="1297700"/>
            <a:ext cx="1153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290700" y="2396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Objetos - Exemplo</a:t>
            </a:r>
            <a:endParaRPr sz="3600"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75" y="1517250"/>
            <a:ext cx="7712225" cy="27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e3485505_0_30"/>
          <p:cNvSpPr txBox="1"/>
          <p:nvPr>
            <p:ph type="title"/>
          </p:nvPr>
        </p:nvSpPr>
        <p:spPr>
          <a:xfrm>
            <a:off x="290700" y="23960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Resultado no console.</a:t>
            </a:r>
            <a:endParaRPr sz="3600"/>
          </a:p>
        </p:txBody>
      </p:sp>
      <p:pic>
        <p:nvPicPr>
          <p:cNvPr id="87" name="Google Shape;87;g62e348550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638" y="1423225"/>
            <a:ext cx="7428725" cy="29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557250" y="1856125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Exemplo prático...</a:t>
            </a:r>
            <a:endParaRPr sz="3600"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675" y="1000825"/>
            <a:ext cx="3721700" cy="35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557250" y="386550"/>
            <a:ext cx="8029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Exercícios</a:t>
            </a:r>
            <a:endParaRPr sz="3600"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475" y="1368650"/>
            <a:ext cx="4649050" cy="31809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e3485505_0_21"/>
          <p:cNvSpPr txBox="1"/>
          <p:nvPr>
            <p:ph type="title"/>
          </p:nvPr>
        </p:nvSpPr>
        <p:spPr>
          <a:xfrm>
            <a:off x="402875" y="1396675"/>
            <a:ext cx="84204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pt-BR" sz="1600" u="sng">
                <a:solidFill>
                  <a:schemeClr val="hlink"/>
                </a:solidFill>
                <a:hlinkClick r:id="rId3"/>
              </a:rPr>
              <a:t>https://kotlinlang.org/docs/reference/classes.html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600"/>
          </a:p>
        </p:txBody>
      </p:sp>
      <p:sp>
        <p:nvSpPr>
          <p:cNvPr id="105" name="Google Shape;105;g62e3485505_0_21"/>
          <p:cNvSpPr txBox="1"/>
          <p:nvPr>
            <p:ph type="title"/>
          </p:nvPr>
        </p:nvSpPr>
        <p:spPr>
          <a:xfrm>
            <a:off x="318250" y="360775"/>
            <a:ext cx="69129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Material de referência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