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4LMCA1kuvZF57xhCnuFW68OmM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bold.fntdata"/><Relationship Id="rId6" Type="http://schemas.openxmlformats.org/officeDocument/2006/relationships/slide" Target="slides/slide2.xml"/><Relationship Id="rId18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fb2414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2fb2414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b2414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2fb2414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90ba40f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890ba40f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0ba40f3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890ba40f3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0ba40f3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90ba40f3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0ba40f3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90ba40f3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0ba40f3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90ba40f3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kotlinlang.org/docs/reference/classe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69637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06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Classes e Construtores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fb2414c9_0_31"/>
          <p:cNvSpPr txBox="1"/>
          <p:nvPr>
            <p:ph type="title"/>
          </p:nvPr>
        </p:nvSpPr>
        <p:spPr>
          <a:xfrm>
            <a:off x="335925" y="273500"/>
            <a:ext cx="8029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Construtor secundário</a:t>
            </a:r>
            <a:endParaRPr sz="3000"/>
          </a:p>
        </p:txBody>
      </p:sp>
      <p:sp>
        <p:nvSpPr>
          <p:cNvPr id="104" name="Google Shape;104;g62fb2414c9_0_31"/>
          <p:cNvSpPr txBox="1"/>
          <p:nvPr/>
        </p:nvSpPr>
        <p:spPr>
          <a:xfrm>
            <a:off x="321600" y="966800"/>
            <a:ext cx="85008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construtor secundário é declarado a partir da palavra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constructor </a:t>
            </a:r>
            <a:r>
              <a:rPr i="0" lang="pt-BR" sz="1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construtor secundário precisará delegar ao construtor principal, direta ou indiretamente, por meio de outro (s) construtor (es) secundário (s). A delegação para outro construtor da mesma classe é feita usando a palavra-chave </a:t>
            </a:r>
            <a:r>
              <a:rPr b="1" i="0" lang="pt-BR" sz="1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i="0" lang="pt-BR" sz="1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i="0" sz="1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g62fb2414c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25" y="2575350"/>
            <a:ext cx="612170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fb2414c9_0_40"/>
          <p:cNvSpPr txBox="1"/>
          <p:nvPr/>
        </p:nvSpPr>
        <p:spPr>
          <a:xfrm>
            <a:off x="559475" y="1058225"/>
            <a:ext cx="7803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Para criar uma instância de uma classe, chamamos o construtor como se fosse uma função regular: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g62fb2414c9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519525"/>
            <a:ext cx="5606050" cy="11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62fb2414c9_0_40"/>
          <p:cNvSpPr txBox="1"/>
          <p:nvPr/>
        </p:nvSpPr>
        <p:spPr>
          <a:xfrm>
            <a:off x="2516550" y="4718900"/>
            <a:ext cx="4110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https://kotlinlang.org/docs/reference/classes.html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557250" y="1856125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Exemplo prático...</a:t>
            </a:r>
            <a:endParaRPr sz="3600"/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675" y="1000825"/>
            <a:ext cx="3721700" cy="3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557250" y="38655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Exercícios</a:t>
            </a:r>
            <a:endParaRPr sz="3600"/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475" y="1368650"/>
            <a:ext cx="4649050" cy="31809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90ba40f30_1_0"/>
          <p:cNvSpPr txBox="1"/>
          <p:nvPr>
            <p:ph type="title"/>
          </p:nvPr>
        </p:nvSpPr>
        <p:spPr>
          <a:xfrm>
            <a:off x="415025" y="436825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Classes</a:t>
            </a:r>
            <a:endParaRPr sz="3600"/>
          </a:p>
        </p:txBody>
      </p:sp>
      <p:sp>
        <p:nvSpPr>
          <p:cNvPr id="47" name="Google Shape;47;g890ba40f30_1_0"/>
          <p:cNvSpPr txBox="1"/>
          <p:nvPr/>
        </p:nvSpPr>
        <p:spPr>
          <a:xfrm>
            <a:off x="493500" y="1494925"/>
            <a:ext cx="81570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A declaração da classe consiste no nome da classe, no cabeçalho da classe podemos especificar seus parâmetros e tipo no construtor principal e etc. E no corpo da classe, cercado por chaves podemos declarar funções. O cabeçalho e o corpo são opcionais; se a classe não tiver corpo, os chavetas podem ser omitidas.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415025" y="436825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Classes</a:t>
            </a:r>
            <a:endParaRPr sz="3600"/>
          </a:p>
        </p:txBody>
      </p:sp>
      <p:pic>
        <p:nvPicPr>
          <p:cNvPr id="53" name="Google Shape;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38" y="2314800"/>
            <a:ext cx="7414725" cy="9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150" y="2570400"/>
            <a:ext cx="5165676" cy="18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 txBox="1"/>
          <p:nvPr>
            <p:ph type="title"/>
          </p:nvPr>
        </p:nvSpPr>
        <p:spPr>
          <a:xfrm>
            <a:off x="358525" y="21975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Propriedades</a:t>
            </a:r>
            <a:endParaRPr sz="3600"/>
          </a:p>
        </p:txBody>
      </p:sp>
      <p:cxnSp>
        <p:nvCxnSpPr>
          <p:cNvPr id="60" name="Google Shape;60;p4"/>
          <p:cNvCxnSpPr/>
          <p:nvPr/>
        </p:nvCxnSpPr>
        <p:spPr>
          <a:xfrm flipH="1" rot="10800000">
            <a:off x="4762000" y="1900275"/>
            <a:ext cx="327900" cy="11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4"/>
          <p:cNvSpPr txBox="1"/>
          <p:nvPr/>
        </p:nvSpPr>
        <p:spPr>
          <a:xfrm>
            <a:off x="3627150" y="1494375"/>
            <a:ext cx="4061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da propriedade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4"/>
          <p:cNvCxnSpPr/>
          <p:nvPr/>
        </p:nvCxnSpPr>
        <p:spPr>
          <a:xfrm rot="10800000">
            <a:off x="3136575" y="1921875"/>
            <a:ext cx="784200" cy="11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4"/>
          <p:cNvSpPr txBox="1"/>
          <p:nvPr/>
        </p:nvSpPr>
        <p:spPr>
          <a:xfrm>
            <a:off x="1039775" y="1569225"/>
            <a:ext cx="2587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propriedade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Construtores</a:t>
            </a:r>
            <a:endParaRPr sz="3000"/>
          </a:p>
        </p:txBody>
      </p:sp>
      <p:sp>
        <p:nvSpPr>
          <p:cNvPr id="69" name="Google Shape;69;p9"/>
          <p:cNvSpPr txBox="1"/>
          <p:nvPr/>
        </p:nvSpPr>
        <p:spPr>
          <a:xfrm>
            <a:off x="396725" y="1493200"/>
            <a:ext cx="82524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Uma classe no Kotlin pode ter um construtor primário e um ou mais construtores secundários . O construtor principal faz parte do cabeçalho da classe: segue o nome da classe (e os parâmetros de tipo opcionais).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75" y="3210575"/>
            <a:ext cx="7069075" cy="5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0ba40f30_1_13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Construtores</a:t>
            </a:r>
            <a:endParaRPr sz="3000"/>
          </a:p>
        </p:txBody>
      </p:sp>
      <p:sp>
        <p:nvSpPr>
          <p:cNvPr id="76" name="Google Shape;76;g890ba40f30_1_13"/>
          <p:cNvSpPr txBox="1"/>
          <p:nvPr/>
        </p:nvSpPr>
        <p:spPr>
          <a:xfrm>
            <a:off x="396725" y="1571725"/>
            <a:ext cx="8252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Se o construtor principal não tiver anotações ou modificadores de visibilidade, a palavra-chave do construtor poderá ser omitida: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" name="Google Shape;77;g890ba40f30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00" y="2881150"/>
            <a:ext cx="6611200" cy="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0ba40f30_1_21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Bloco de </a:t>
            </a:r>
            <a:r>
              <a:rPr lang="pt-BR" sz="3000"/>
              <a:t>inicialização</a:t>
            </a:r>
            <a:endParaRPr sz="3000"/>
          </a:p>
        </p:txBody>
      </p:sp>
      <p:sp>
        <p:nvSpPr>
          <p:cNvPr id="83" name="Google Shape;83;g890ba40f30_1_21"/>
          <p:cNvSpPr txBox="1"/>
          <p:nvPr/>
        </p:nvSpPr>
        <p:spPr>
          <a:xfrm>
            <a:off x="335925" y="1277250"/>
            <a:ext cx="8252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 construtor primário não pode conter nenhum código. O código de inicialização pode ser colocado em blocos inicializadores , que são prefixados com a palavra-chave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init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.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g890ba40f30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975" y="2557200"/>
            <a:ext cx="6248245" cy="2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0ba40f30_1_29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Construtores</a:t>
            </a:r>
            <a:endParaRPr sz="3000"/>
          </a:p>
        </p:txBody>
      </p:sp>
      <p:sp>
        <p:nvSpPr>
          <p:cNvPr id="90" name="Google Shape;90;g890ba40f30_1_29"/>
          <p:cNvSpPr txBox="1"/>
          <p:nvPr/>
        </p:nvSpPr>
        <p:spPr>
          <a:xfrm>
            <a:off x="335925" y="1277250"/>
            <a:ext cx="8252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Os parâmetros do construtor primário podem ser usados ​​nos blocos inicializadores. Eles também podem ser usados ​​em inicializadores de propriedades declarados no corpo da classe: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g890ba40f30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50" y="2910575"/>
            <a:ext cx="7309974" cy="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0ba40f30_1_37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Construtores</a:t>
            </a:r>
            <a:endParaRPr sz="3000"/>
          </a:p>
        </p:txBody>
      </p:sp>
      <p:sp>
        <p:nvSpPr>
          <p:cNvPr id="97" name="Google Shape;97;g890ba40f30_1_37"/>
          <p:cNvSpPr txBox="1"/>
          <p:nvPr/>
        </p:nvSpPr>
        <p:spPr>
          <a:xfrm>
            <a:off x="335925" y="1513138"/>
            <a:ext cx="8252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Além disso as propriedades declaradas no construtor primário podem ser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mutáveis ​​( var ) ou somente leitura ( val ).</a:t>
            </a:r>
            <a:endParaRPr b="0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g890ba40f30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75" y="2841875"/>
            <a:ext cx="7912251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