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R+UpPp/iGSywEOdxVYqwq0qR7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45a1b41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6345a1b41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345a1b41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6345a1b41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45a1b41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6345a1b41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45a1b41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6345a1b41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345a1b41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6345a1b41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345a1b41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6345a1b41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345a1b41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6345a1b41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345a1b4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6345a1b4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345a1b41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6345a1b41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45a1b41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6345a1b4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345a1b41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6345a1b4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6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-título">
  <p:cSld name="MAIN_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Simples">
  <p:cSld name="MAIN_POINT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Aula </a:t>
            </a:r>
            <a:r>
              <a:rPr b="1" lang="pt-BR" sz="3000">
                <a:latin typeface="Raleway"/>
                <a:ea typeface="Raleway"/>
                <a:cs typeface="Raleway"/>
                <a:sym typeface="Raleway"/>
              </a:rPr>
              <a:t>16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Collections </a:t>
            </a:r>
            <a:endParaRPr b="1" i="0" sz="4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/>
        </p:nvSpPr>
        <p:spPr>
          <a:xfrm>
            <a:off x="801356" y="1688664"/>
            <a:ext cx="2238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Set&lt;T&gt;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801351" y="2526925"/>
            <a:ext cx="358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MultableSetOf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/>
        </p:nvSpPr>
        <p:spPr>
          <a:xfrm>
            <a:off x="228150" y="630450"/>
            <a:ext cx="8535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Set&lt;T&gt;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366525" y="1197300"/>
            <a:ext cx="83970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Armazena elementos únicos; 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Sua ordem é geralmente indefinida;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Elementos também são únicos;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Dois conjuntos são iguais se tiverem o mesmo tamanho e, para cada elemento de um conjunto, existe um elemento igual no outro conjunto.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45a1b416_0_40"/>
          <p:cNvSpPr txBox="1"/>
          <p:nvPr/>
        </p:nvSpPr>
        <p:spPr>
          <a:xfrm>
            <a:off x="304350" y="295700"/>
            <a:ext cx="8535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Set&lt;T&gt; - Exemplo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7" name="Google Shape;107;g6345a1b416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650" y="1417200"/>
            <a:ext cx="7076900" cy="17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6345a1b416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125" y="3341125"/>
            <a:ext cx="5650825" cy="10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45a1b416_0_47"/>
          <p:cNvSpPr txBox="1"/>
          <p:nvPr/>
        </p:nvSpPr>
        <p:spPr>
          <a:xfrm>
            <a:off x="304350" y="496975"/>
            <a:ext cx="8535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MultableSetOf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g6345a1b416_0_47"/>
          <p:cNvSpPr txBox="1"/>
          <p:nvPr/>
        </p:nvSpPr>
        <p:spPr>
          <a:xfrm>
            <a:off x="424050" y="984775"/>
            <a:ext cx="82959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É um Set com operações de leitura e escrita </a:t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5" name="Google Shape;115;g6345a1b416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275" y="2033875"/>
            <a:ext cx="5296525" cy="24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801356" y="1688664"/>
            <a:ext cx="2238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Map&lt;K,V&gt;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801351" y="2526925"/>
            <a:ext cx="3584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MultableMapOf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345a1b416_0_58"/>
          <p:cNvSpPr txBox="1"/>
          <p:nvPr/>
        </p:nvSpPr>
        <p:spPr>
          <a:xfrm>
            <a:off x="228150" y="630450"/>
            <a:ext cx="8535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Map&lt;K,V&gt;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g6345a1b416_0_58"/>
          <p:cNvSpPr txBox="1"/>
          <p:nvPr/>
        </p:nvSpPr>
        <p:spPr>
          <a:xfrm>
            <a:off x="366525" y="1197300"/>
            <a:ext cx="83970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Map&lt;K, V&gt; não é um herdeiro da Collection interface; 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 entanto, também é um tipo de coleção Kotlin; 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Map armazena pares de valores-chave (ou entradas ); 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Chaves são únicas;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Map fornece funções específicas, como acesso ao valor por chave, pesquisa de chaves e valores entre outras.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345a1b416_0_64"/>
          <p:cNvSpPr txBox="1"/>
          <p:nvPr/>
        </p:nvSpPr>
        <p:spPr>
          <a:xfrm>
            <a:off x="304350" y="295700"/>
            <a:ext cx="8535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Map&lt;K,V&gt; - Exemplo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g6345a1b416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75" y="1009200"/>
            <a:ext cx="7874049" cy="16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6345a1b416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825" y="3231150"/>
            <a:ext cx="4172550" cy="12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45a1b416_0_72"/>
          <p:cNvSpPr txBox="1"/>
          <p:nvPr/>
        </p:nvSpPr>
        <p:spPr>
          <a:xfrm>
            <a:off x="304350" y="295700"/>
            <a:ext cx="8535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MultableMapOf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g6345a1b416_0_72"/>
          <p:cNvSpPr txBox="1"/>
          <p:nvPr/>
        </p:nvSpPr>
        <p:spPr>
          <a:xfrm>
            <a:off x="424050" y="1040075"/>
            <a:ext cx="82959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MutableMap é um Map de leitura e gravação de mapa, por exemplo, você pode adicionar um novo par de valores-chave ou atualizar o valor associado à chave especificada.</a:t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1" name="Google Shape;141;g6345a1b416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675" y="2266025"/>
            <a:ext cx="6823700" cy="14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6345a1b416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4963" y="4128150"/>
            <a:ext cx="6634080" cy="4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1978075" y="455750"/>
            <a:ext cx="47709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Exercícios!</a:t>
            </a:r>
            <a:endParaRPr b="1" i="0" sz="6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/>
        </p:nvSpPr>
        <p:spPr>
          <a:xfrm>
            <a:off x="304350" y="527825"/>
            <a:ext cx="8535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 que é uma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collection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" name="Google Shape;47;p5"/>
          <p:cNvSpPr txBox="1"/>
          <p:nvPr/>
        </p:nvSpPr>
        <p:spPr>
          <a:xfrm>
            <a:off x="304350" y="1662300"/>
            <a:ext cx="84189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Collection&lt;T&gt; é a raiz da hierarquia de coleção. Essa interface representa o comportamento comum de uma coleção somente leitura: recuperando tamanho, verificando a associação de itens e assim por diante.</a:t>
            </a:r>
            <a:endParaRPr b="0" i="0" sz="2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345a1b416_0_81"/>
          <p:cNvSpPr txBox="1"/>
          <p:nvPr/>
        </p:nvSpPr>
        <p:spPr>
          <a:xfrm>
            <a:off x="304350" y="375750"/>
            <a:ext cx="8535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Collection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3" name="Google Shape;53;g6345a1b416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825" y="1015625"/>
            <a:ext cx="4996098" cy="382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345a1b416_0_92"/>
          <p:cNvSpPr txBox="1"/>
          <p:nvPr/>
        </p:nvSpPr>
        <p:spPr>
          <a:xfrm>
            <a:off x="424050" y="520025"/>
            <a:ext cx="82959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é uma coleção ordenada com acesso a elementos por índices - números inteiros que refletem sua posição. Um exemplo de lista é uma frase: é um grupo de palavras, a ordem delas é importante e elas podem repetir.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é uma coleção de elementos únicos. Reflete a abstração matemática do conjunto: um grupo de objetos sem repetições. Geralmente, a ordem dos elementos do conjunto não tem significado. Por exemplo, um alfabeto é um conjunto de letras.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b="1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Map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(ou dicionário ) é um conjunto de pares de valores-chave. As chaves são únicas e cada uma delas é mapeada para exatamente um valor. Os valores podem ser duplicados. Os mapas são úteis para armazenar conexões lógicas entre objetos, por exemplo, o ID de um funcionário e sua posição.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/>
        </p:nvSpPr>
        <p:spPr>
          <a:xfrm>
            <a:off x="829481" y="1774239"/>
            <a:ext cx="2238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List&lt;T&gt;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829475" y="2624700"/>
            <a:ext cx="3568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MultableListOf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45a1b416_0_0"/>
          <p:cNvSpPr txBox="1"/>
          <p:nvPr/>
        </p:nvSpPr>
        <p:spPr>
          <a:xfrm>
            <a:off x="304350" y="295700"/>
            <a:ext cx="8535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List&lt;T&gt;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g6345a1b416_0_0"/>
          <p:cNvSpPr txBox="1"/>
          <p:nvPr/>
        </p:nvSpPr>
        <p:spPr>
          <a:xfrm>
            <a:off x="424050" y="783500"/>
            <a:ext cx="8295900" cy="3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List&lt;T&gt; armazena elementos em uma ordem especificada;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Fornece acesso indexado a eles;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Os índices começam do zero;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Pode conter qualquer número de objetos iguais ou ocorrências de um único objeto;</a:t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São iguais se tiverem os mesmos tamanhos e elementos estruturalmente iguais nas mesmas posições.</a:t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45a1b416_0_17"/>
          <p:cNvSpPr txBox="1"/>
          <p:nvPr/>
        </p:nvSpPr>
        <p:spPr>
          <a:xfrm>
            <a:off x="304350" y="295700"/>
            <a:ext cx="8535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List&lt;T&gt; - Exemplo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6" name="Google Shape;76;g6345a1b416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75" y="1793538"/>
            <a:ext cx="7489475" cy="15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45a1b416_0_24"/>
          <p:cNvSpPr txBox="1"/>
          <p:nvPr/>
        </p:nvSpPr>
        <p:spPr>
          <a:xfrm>
            <a:off x="304350" y="295700"/>
            <a:ext cx="8535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List&lt;T&gt; - Exemplo listas iguais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" name="Google Shape;82;g6345a1b416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100" y="1564190"/>
            <a:ext cx="7664425" cy="20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345a1b416_0_30"/>
          <p:cNvSpPr txBox="1"/>
          <p:nvPr/>
        </p:nvSpPr>
        <p:spPr>
          <a:xfrm>
            <a:off x="304350" y="295700"/>
            <a:ext cx="8535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MultableListOf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g6345a1b416_0_30"/>
          <p:cNvSpPr txBox="1"/>
          <p:nvPr/>
        </p:nvSpPr>
        <p:spPr>
          <a:xfrm>
            <a:off x="424050" y="1040075"/>
            <a:ext cx="82959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É um List com operações de leitura e escrita</a:t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" name="Google Shape;89;g6345a1b416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677" y="2089175"/>
            <a:ext cx="6261574" cy="22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