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jdhani"/>
      <p:regular r:id="rId14"/>
      <p:bold r:id="rId15"/>
    </p:embeddedFont>
    <p:embeddedFont>
      <p:font typeface="Open Sans Light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jdhani-bold.fntdata"/><Relationship Id="rId14" Type="http://schemas.openxmlformats.org/officeDocument/2006/relationships/font" Target="fonts/Rajdhani-regular.fntdata"/><Relationship Id="rId17" Type="http://schemas.openxmlformats.org/officeDocument/2006/relationships/font" Target="fonts/OpenSansLight-bold.fntdata"/><Relationship Id="rId16" Type="http://schemas.openxmlformats.org/officeDocument/2006/relationships/font" Target="fonts/OpenSans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Light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e6c83523f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e6c83523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e6c83523f_0_1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e6c83523f_0_1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e6c83523f_0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e6c83523f_0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00cebf06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00cebf06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e6c83523f_0_2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e6c83523f_0_2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00cebf0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00cebf0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00cebf06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00cebf06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e6c83523f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e6c83523f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" name="Google Shape;7;p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" name="Google Shape;8;p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" name="Google Shape;9;p1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" name="Google Shape;10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" name="Google Shape;11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www.digitalhouse.com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3395949" y="1256950"/>
            <a:ext cx="4952100" cy="28602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Design Thinking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Atividade Material Design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3897550" y="1375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Empatia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Pesquisa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Ideação+</a:t>
            </a:r>
            <a:r>
              <a:rPr b="1" lang="es" sz="2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Prototipagem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Teste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9" name="Google Shape;69;p16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Sprints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70" name="Google Shape;70;p16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2257200" y="1495200"/>
            <a:ext cx="4800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Vamos criar um app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6" name="Google Shape;76;p17"/>
          <p:cNvSpPr/>
          <p:nvPr/>
        </p:nvSpPr>
        <p:spPr>
          <a:xfrm>
            <a:off x="208590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/>
        </p:nvSpPr>
        <p:spPr>
          <a:xfrm>
            <a:off x="736750" y="1491775"/>
            <a:ext cx="36339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000000"/>
                </a:solidFill>
                <a:latin typeface="Rajdhani"/>
                <a:ea typeface="Rajdhani"/>
                <a:cs typeface="Rajdhani"/>
                <a:sym typeface="Rajdhani"/>
              </a:rPr>
              <a:t>Health</a:t>
            </a:r>
            <a:endParaRPr b="1" sz="3600">
              <a:solidFill>
                <a:srgbClr val="000000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736750" y="2666700"/>
            <a:ext cx="3633900" cy="21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Delivery</a:t>
            </a:r>
            <a:r>
              <a:rPr lang="es" sz="21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 de comida saudável, orgânica, vegana, sem glúten, sem lactose e com dieta balanceada para idosos.</a:t>
            </a:r>
            <a:endParaRPr sz="210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4851553" y="1491775"/>
            <a:ext cx="40452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000000"/>
                </a:solidFill>
                <a:latin typeface="Rajdhani"/>
                <a:ea typeface="Rajdhani"/>
                <a:cs typeface="Rajdhani"/>
                <a:sym typeface="Rajdhani"/>
              </a:rPr>
              <a:t>Fitness</a:t>
            </a:r>
            <a:endParaRPr b="1" sz="3600">
              <a:solidFill>
                <a:srgbClr val="000000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4851550" y="2666700"/>
            <a:ext cx="3397800" cy="21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Tutorial </a:t>
            </a:r>
            <a:r>
              <a:rPr lang="es" sz="21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e</a:t>
            </a:r>
            <a:r>
              <a:rPr b="1" lang="es" sz="21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 acompanhamento</a:t>
            </a:r>
            <a:r>
              <a:rPr lang="es" sz="21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 de exercícios para pessoas que praticam musculação em casa e corrida, em nível amador.</a:t>
            </a:r>
            <a:endParaRPr sz="210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717750" y="5490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Escolha um: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811050" y="1166875"/>
            <a:ext cx="72999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Quais as características de quem consome o app? O que gosta, quais os seus valores, necessidades físicas...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717750" y="5490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Empatia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811050" y="1166875"/>
            <a:ext cx="72999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Potenciais concorrentes e apps que servem de referência </a:t>
            </a: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(Benchmarks). Se quiser, selecione algumas cores e tipografia adequadas.</a:t>
            </a:r>
            <a:endParaRPr sz="1600">
              <a:solidFill>
                <a:srgbClr val="3F3F3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717750" y="5490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Pesquisa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/>
        </p:nvSpPr>
        <p:spPr>
          <a:xfrm>
            <a:off x="811050" y="1166875"/>
            <a:ext cx="72999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Criar um mapa com as principais features do app. Quais componentes parecem mais adequados levando em conta o perfil do público. https://material.io/components</a:t>
            </a:r>
            <a:endParaRPr sz="1600">
              <a:solidFill>
                <a:srgbClr val="3F3F3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3" name="Google Shape;103;p21"/>
          <p:cNvSpPr txBox="1"/>
          <p:nvPr/>
        </p:nvSpPr>
        <p:spPr>
          <a:xfrm>
            <a:off x="717750" y="5490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Ideação + “Prototipagem”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