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rXyxLk0otvrLHW/dKZ2t3g+XR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d45d29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d45d29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d45d29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d45d29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655712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655712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655712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655712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0a05ac70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90a05ac7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0a05ac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90a05ac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0a05ac7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90a05ac7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a05ac7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90a05ac7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a05ac7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90a05ac7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0a05ac7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0a05ac7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0d45d2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0d45d2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d45d29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d45d29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d45d29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0d45d29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ickandmortyapi.com/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rickandmortyapi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ickandmortyapi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ickandmortyapi.co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ickandmortyapi.com/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rickandmortyap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Aula 5</a:t>
            </a: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4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Paginação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d45d2950_0_25"/>
          <p:cNvSpPr txBox="1"/>
          <p:nvPr/>
        </p:nvSpPr>
        <p:spPr>
          <a:xfrm>
            <a:off x="366700" y="115800"/>
            <a:ext cx="5819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Exemplo com </a:t>
            </a:r>
            <a:r>
              <a:rPr b="1" lang="pt-BR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RickandMortyApi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g90d45d2950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25" y="2130550"/>
            <a:ext cx="8839203" cy="1619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90d45d2950_0_25"/>
          <p:cNvCxnSpPr/>
          <p:nvPr/>
        </p:nvCxnSpPr>
        <p:spPr>
          <a:xfrm flipH="1" rot="10800000">
            <a:off x="3589825" y="3020375"/>
            <a:ext cx="2200200" cy="27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6" name="Google Shape;126;g90d45d2950_0_25"/>
          <p:cNvSpPr txBox="1"/>
          <p:nvPr/>
        </p:nvSpPr>
        <p:spPr>
          <a:xfrm>
            <a:off x="5790025" y="2805200"/>
            <a:ext cx="2354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Parâmetro</a:t>
            </a:r>
            <a:r>
              <a:rPr b="1"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adicionado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7" name="Google Shape;127;g90d45d2950_0_25"/>
          <p:cNvCxnSpPr/>
          <p:nvPr/>
        </p:nvCxnSpPr>
        <p:spPr>
          <a:xfrm>
            <a:off x="7864825" y="3030125"/>
            <a:ext cx="675600" cy="26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g90d45d2950_0_25"/>
          <p:cNvSpPr txBox="1"/>
          <p:nvPr/>
        </p:nvSpPr>
        <p:spPr>
          <a:xfrm>
            <a:off x="366700" y="685150"/>
            <a:ext cx="73437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Dentro da classe repository adicionamos o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parâmetro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 chamado “page”, como dizia na documentação da API.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g90d45d2950_0_25"/>
          <p:cNvSpPr txBox="1"/>
          <p:nvPr/>
        </p:nvSpPr>
        <p:spPr>
          <a:xfrm>
            <a:off x="1399275" y="550050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90d45d295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7875"/>
            <a:ext cx="8839201" cy="167181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90d45d2950_0_42"/>
          <p:cNvSpPr txBox="1"/>
          <p:nvPr/>
        </p:nvSpPr>
        <p:spPr>
          <a:xfrm>
            <a:off x="366700" y="115800"/>
            <a:ext cx="5819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Exemplo com </a:t>
            </a:r>
            <a:r>
              <a:rPr b="1" lang="pt-BR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RickandMortyApi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g90d45d2950_0_42"/>
          <p:cNvSpPr txBox="1"/>
          <p:nvPr/>
        </p:nvSpPr>
        <p:spPr>
          <a:xfrm>
            <a:off x="366700" y="781650"/>
            <a:ext cx="72183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aleway"/>
                <a:ea typeface="Raleway"/>
                <a:cs typeface="Raleway"/>
                <a:sym typeface="Raleway"/>
              </a:rPr>
              <a:t>Precisamos </a:t>
            </a:r>
            <a:r>
              <a:rPr b="1" lang="pt-BR" sz="1800">
                <a:latin typeface="Raleway"/>
                <a:ea typeface="Raleway"/>
                <a:cs typeface="Raleway"/>
                <a:sym typeface="Raleway"/>
              </a:rPr>
              <a:t>acrescentar um parâmetro “page” no método da nossa view model.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165571250_0_7"/>
          <p:cNvSpPr txBox="1"/>
          <p:nvPr/>
        </p:nvSpPr>
        <p:spPr>
          <a:xfrm>
            <a:off x="366700" y="115800"/>
            <a:ext cx="5819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Exemplo com </a:t>
            </a:r>
            <a:r>
              <a:rPr b="1" lang="pt-BR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RickandMortyApi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g9165571250_0_7"/>
          <p:cNvSpPr txBox="1"/>
          <p:nvPr/>
        </p:nvSpPr>
        <p:spPr>
          <a:xfrm>
            <a:off x="366700" y="1158000"/>
            <a:ext cx="72183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Raleway"/>
                <a:ea typeface="Raleway"/>
                <a:cs typeface="Raleway"/>
                <a:sym typeface="Raleway"/>
              </a:rPr>
              <a:t>Agora onde de fato a implementação de paginação será realizada. Na nossa “MainActivity” criaremos um método chamado setScrollView, ele irá carregar uma nova página de itens no nosso recycler view. Veja o exemplo no próximo slide.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916557125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50" y="575375"/>
            <a:ext cx="7123775" cy="399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0a05ac707_0_67"/>
          <p:cNvSpPr txBox="1"/>
          <p:nvPr/>
        </p:nvSpPr>
        <p:spPr>
          <a:xfrm>
            <a:off x="470025" y="278775"/>
            <a:ext cx="7587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Exemplo e exercícios....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g90a05ac707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275" y="1190475"/>
            <a:ext cx="6045450" cy="34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0a05ac707_0_0"/>
          <p:cNvSpPr txBox="1"/>
          <p:nvPr/>
        </p:nvSpPr>
        <p:spPr>
          <a:xfrm>
            <a:off x="456600" y="464325"/>
            <a:ext cx="8084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Paginação - O que é?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47;g90a05ac707_0_0"/>
          <p:cNvSpPr txBox="1"/>
          <p:nvPr/>
        </p:nvSpPr>
        <p:spPr>
          <a:xfrm>
            <a:off x="160200" y="1369825"/>
            <a:ext cx="88236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Dividir em partes as informações que pedimos a um serviço, seja por motivos de desempenho, largura de banda ou outros.</a:t>
            </a:r>
            <a:endParaRPr b="0" i="0" sz="5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" name="Google Shape;48;g90a05ac707_0_0"/>
          <p:cNvSpPr/>
          <p:nvPr/>
        </p:nvSpPr>
        <p:spPr>
          <a:xfrm>
            <a:off x="1457375" y="3860425"/>
            <a:ext cx="1770300" cy="71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g90a05ac707_0_0"/>
          <p:cNvSpPr/>
          <p:nvPr/>
        </p:nvSpPr>
        <p:spPr>
          <a:xfrm>
            <a:off x="5679300" y="3860425"/>
            <a:ext cx="465600" cy="71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Google Shape;50;g90a05ac707_0_0"/>
          <p:cNvSpPr/>
          <p:nvPr/>
        </p:nvSpPr>
        <p:spPr>
          <a:xfrm>
            <a:off x="6360900" y="3860425"/>
            <a:ext cx="465600" cy="71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Google Shape;51;g90a05ac707_0_0"/>
          <p:cNvSpPr/>
          <p:nvPr/>
        </p:nvSpPr>
        <p:spPr>
          <a:xfrm>
            <a:off x="7042500" y="3860425"/>
            <a:ext cx="465600" cy="71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52;g90a05ac707_0_0"/>
          <p:cNvSpPr txBox="1"/>
          <p:nvPr/>
        </p:nvSpPr>
        <p:spPr>
          <a:xfrm>
            <a:off x="1591125" y="3225925"/>
            <a:ext cx="1412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Roboto"/>
              <a:buNone/>
            </a:pPr>
            <a:r>
              <a:rPr b="0" i="0" lang="pt-BR" sz="2400" u="none" cap="none" strike="noStrike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Normal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53;g90a05ac707_0_0"/>
          <p:cNvSpPr txBox="1"/>
          <p:nvPr/>
        </p:nvSpPr>
        <p:spPr>
          <a:xfrm>
            <a:off x="5466275" y="3234975"/>
            <a:ext cx="1817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Roboto"/>
              <a:buNone/>
            </a:pPr>
            <a:r>
              <a:rPr b="0" i="0" lang="pt-BR" sz="2400" u="none" cap="none" strike="noStrike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Paginado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54;g90a05ac707_0_0"/>
          <p:cNvSpPr/>
          <p:nvPr/>
        </p:nvSpPr>
        <p:spPr>
          <a:xfrm>
            <a:off x="4997700" y="3860425"/>
            <a:ext cx="465600" cy="71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0a05ac707_0_12"/>
          <p:cNvSpPr txBox="1"/>
          <p:nvPr/>
        </p:nvSpPr>
        <p:spPr>
          <a:xfrm>
            <a:off x="456600" y="464325"/>
            <a:ext cx="8084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Paginação 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0" name="Google Shape;60;g90a05ac70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975" y="1598306"/>
            <a:ext cx="766080" cy="133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90a05ac707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8215" y="1373600"/>
            <a:ext cx="1048435" cy="1593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g90a05ac707_0_12"/>
          <p:cNvCxnSpPr/>
          <p:nvPr/>
        </p:nvCxnSpPr>
        <p:spPr>
          <a:xfrm flipH="1" rot="10800000">
            <a:off x="1763289" y="3325281"/>
            <a:ext cx="4480800" cy="1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3" name="Google Shape;63;g90a05ac707_0_12"/>
          <p:cNvCxnSpPr/>
          <p:nvPr/>
        </p:nvCxnSpPr>
        <p:spPr>
          <a:xfrm flipH="1">
            <a:off x="2353984" y="4016229"/>
            <a:ext cx="4514700" cy="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4" name="Google Shape;64;g90a05ac707_0_12"/>
          <p:cNvCxnSpPr/>
          <p:nvPr/>
        </p:nvCxnSpPr>
        <p:spPr>
          <a:xfrm flipH="1">
            <a:off x="1746443" y="3109019"/>
            <a:ext cx="8400" cy="193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g90a05ac707_0_12"/>
          <p:cNvSpPr txBox="1"/>
          <p:nvPr/>
        </p:nvSpPr>
        <p:spPr>
          <a:xfrm>
            <a:off x="2969993" y="2929225"/>
            <a:ext cx="209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Quero todos os posts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90a05ac707_0_12"/>
          <p:cNvSpPr/>
          <p:nvPr/>
        </p:nvSpPr>
        <p:spPr>
          <a:xfrm>
            <a:off x="3343027" y="3712696"/>
            <a:ext cx="1661400" cy="664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g90a05ac707_0_12"/>
          <p:cNvCxnSpPr/>
          <p:nvPr/>
        </p:nvCxnSpPr>
        <p:spPr>
          <a:xfrm flipH="1">
            <a:off x="6878256" y="3109019"/>
            <a:ext cx="8400" cy="193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90a05ac707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651" y="518063"/>
            <a:ext cx="3112687" cy="41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a05ac707_0_28"/>
          <p:cNvSpPr txBox="1"/>
          <p:nvPr/>
        </p:nvSpPr>
        <p:spPr>
          <a:xfrm>
            <a:off x="456600" y="464325"/>
            <a:ext cx="8084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Paginação 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8" name="Google Shape;78;g90a05ac707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575" y="1431917"/>
            <a:ext cx="688365" cy="124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90a05ac707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6822" y="1221200"/>
            <a:ext cx="942078" cy="1494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g90a05ac707_0_28"/>
          <p:cNvCxnSpPr/>
          <p:nvPr/>
        </p:nvCxnSpPr>
        <p:spPr>
          <a:xfrm flipH="1" rot="10800000">
            <a:off x="2328019" y="3051543"/>
            <a:ext cx="4026300" cy="1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1" name="Google Shape;81;g90a05ac707_0_28"/>
          <p:cNvCxnSpPr/>
          <p:nvPr/>
        </p:nvCxnSpPr>
        <p:spPr>
          <a:xfrm rot="10800000">
            <a:off x="2799066" y="3535432"/>
            <a:ext cx="4125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2" name="Google Shape;82;g90a05ac707_0_28"/>
          <p:cNvCxnSpPr/>
          <p:nvPr/>
        </p:nvCxnSpPr>
        <p:spPr>
          <a:xfrm>
            <a:off x="2320430" y="2848589"/>
            <a:ext cx="0" cy="201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g90a05ac707_0_28"/>
          <p:cNvSpPr txBox="1"/>
          <p:nvPr/>
        </p:nvSpPr>
        <p:spPr>
          <a:xfrm>
            <a:off x="3412312" y="2679987"/>
            <a:ext cx="1880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Quero X posts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g90a05ac707_0_28"/>
          <p:cNvCxnSpPr/>
          <p:nvPr/>
        </p:nvCxnSpPr>
        <p:spPr>
          <a:xfrm>
            <a:off x="6931655" y="2848589"/>
            <a:ext cx="14100" cy="206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g90a05ac707_0_28"/>
          <p:cNvSpPr/>
          <p:nvPr/>
        </p:nvSpPr>
        <p:spPr>
          <a:xfrm>
            <a:off x="4156311" y="3185848"/>
            <a:ext cx="392700" cy="623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g90a05ac707_0_28"/>
          <p:cNvCxnSpPr/>
          <p:nvPr/>
        </p:nvCxnSpPr>
        <p:spPr>
          <a:xfrm flipH="1" rot="10800000">
            <a:off x="2328019" y="4180896"/>
            <a:ext cx="4026300" cy="1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7" name="Google Shape;87;g90a05ac707_0_28"/>
          <p:cNvSpPr txBox="1"/>
          <p:nvPr/>
        </p:nvSpPr>
        <p:spPr>
          <a:xfrm>
            <a:off x="3349078" y="3790607"/>
            <a:ext cx="2745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Quero os seguintes X posts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g90a05ac707_0_28"/>
          <p:cNvCxnSpPr/>
          <p:nvPr/>
        </p:nvCxnSpPr>
        <p:spPr>
          <a:xfrm rot="10800000">
            <a:off x="2799084" y="4581555"/>
            <a:ext cx="4125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9" name="Google Shape;89;g90a05ac707_0_28"/>
          <p:cNvSpPr/>
          <p:nvPr/>
        </p:nvSpPr>
        <p:spPr>
          <a:xfrm>
            <a:off x="4144829" y="4269846"/>
            <a:ext cx="392700" cy="623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0a05ac707_0_44"/>
          <p:cNvSpPr txBox="1"/>
          <p:nvPr/>
        </p:nvSpPr>
        <p:spPr>
          <a:xfrm>
            <a:off x="456600" y="464325"/>
            <a:ext cx="8084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Paginação 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g90a05ac707_0_44"/>
          <p:cNvSpPr txBox="1"/>
          <p:nvPr/>
        </p:nvSpPr>
        <p:spPr>
          <a:xfrm>
            <a:off x="417150" y="1330800"/>
            <a:ext cx="83097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g90a05ac707_0_44"/>
          <p:cNvSpPr txBox="1"/>
          <p:nvPr/>
        </p:nvSpPr>
        <p:spPr>
          <a:xfrm>
            <a:off x="417150" y="1473900"/>
            <a:ext cx="8309700" cy="2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total -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Quantidade total de registros</a:t>
            </a:r>
            <a:endParaRPr b="0" i="0" sz="5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page -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Número da página atual</a:t>
            </a:r>
            <a:endParaRPr b="0" i="0" sz="5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limit -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Quantidade de registros por página</a:t>
            </a:r>
            <a:endParaRPr b="0" i="0" sz="5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offset -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partir de que registro começa a página</a:t>
            </a:r>
            <a:endParaRPr b="0" i="0" sz="5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d45d2950_0_0"/>
          <p:cNvSpPr txBox="1"/>
          <p:nvPr/>
        </p:nvSpPr>
        <p:spPr>
          <a:xfrm>
            <a:off x="366700" y="115800"/>
            <a:ext cx="5819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Exemplo com </a:t>
            </a:r>
            <a:r>
              <a:rPr b="1" lang="pt-BR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RickandMortyApi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g90d45d295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51" y="823075"/>
            <a:ext cx="7361500" cy="349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g90d45d2950_0_0"/>
          <p:cNvCxnSpPr/>
          <p:nvPr/>
        </p:nvCxnSpPr>
        <p:spPr>
          <a:xfrm flipH="1">
            <a:off x="5191650" y="2991525"/>
            <a:ext cx="559800" cy="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g90d45d2950_0_0"/>
          <p:cNvSpPr txBox="1"/>
          <p:nvPr/>
        </p:nvSpPr>
        <p:spPr>
          <a:xfrm>
            <a:off x="5751450" y="2779125"/>
            <a:ext cx="23547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quantidade de páginas.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0d45d2950_0_14"/>
          <p:cNvSpPr txBox="1"/>
          <p:nvPr/>
        </p:nvSpPr>
        <p:spPr>
          <a:xfrm>
            <a:off x="366700" y="115800"/>
            <a:ext cx="5819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Exemplo com </a:t>
            </a:r>
            <a:r>
              <a:rPr b="1" lang="pt-BR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RickandMortyApi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g90d45d2950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863" y="2243138"/>
            <a:ext cx="67722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90d45d2950_0_14"/>
          <p:cNvSpPr txBox="1"/>
          <p:nvPr/>
        </p:nvSpPr>
        <p:spPr>
          <a:xfrm>
            <a:off x="1185875" y="993950"/>
            <a:ext cx="67722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Agora que sabemos o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parâmetro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 de paginação da API, podemos incluir na chamada do nosso End-Point.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90d45d2950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23" y="2151800"/>
            <a:ext cx="8648550" cy="16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90d45d2950_0_29"/>
          <p:cNvSpPr txBox="1"/>
          <p:nvPr/>
        </p:nvSpPr>
        <p:spPr>
          <a:xfrm>
            <a:off x="366700" y="675400"/>
            <a:ext cx="67164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Para implementar a paginação precisamos adicionar na Interface o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parâmetro que encontramos na documentação da API.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g90d45d2950_0_29"/>
          <p:cNvSpPr txBox="1"/>
          <p:nvPr/>
        </p:nvSpPr>
        <p:spPr>
          <a:xfrm>
            <a:off x="366700" y="115800"/>
            <a:ext cx="5819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Exemplo com </a:t>
            </a:r>
            <a:r>
              <a:rPr b="1" lang="pt-BR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RickandMortyApi</a:t>
            </a: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