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r85wqIWw3ZyPwOztyKVOaw6q1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6623705a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6623705a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6623705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86623705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6623705a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86623705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6623705a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86623705a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6623705a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6623705a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6623705a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6623705a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6623705a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6623705a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623705a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623705a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" name="Google Shape;22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1139250" y="1233750"/>
            <a:ext cx="68655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AULA 59  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latin typeface="Raleway"/>
                <a:ea typeface="Raleway"/>
                <a:cs typeface="Raleway"/>
                <a:sym typeface="Raleway"/>
              </a:rPr>
              <a:t>ANDROID ROOM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86623705a2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476" y="887414"/>
            <a:ext cx="4035025" cy="40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86623705a2_0_139"/>
          <p:cNvSpPr txBox="1"/>
          <p:nvPr/>
        </p:nvSpPr>
        <p:spPr>
          <a:xfrm>
            <a:off x="1588950" y="260300"/>
            <a:ext cx="596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aleway"/>
                <a:ea typeface="Raleway"/>
                <a:cs typeface="Raleway"/>
                <a:sym typeface="Raleway"/>
              </a:rPr>
              <a:t>Vamos para prática </a:t>
            </a:r>
            <a:endParaRPr b="1" sz="2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524688" y="212275"/>
            <a:ext cx="80946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“ANDROID ROOM”</a:t>
            </a:r>
            <a:endParaRPr/>
          </a:p>
        </p:txBody>
      </p:sp>
      <p:pic>
        <p:nvPicPr>
          <p:cNvPr id="43" name="Google Shape;4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978" y="1342375"/>
            <a:ext cx="5432025" cy="3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600" y="2965050"/>
            <a:ext cx="1938975" cy="19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6623705a2_0_6"/>
          <p:cNvSpPr txBox="1"/>
          <p:nvPr>
            <p:ph type="title"/>
          </p:nvPr>
        </p:nvSpPr>
        <p:spPr>
          <a:xfrm>
            <a:off x="265500" y="831275"/>
            <a:ext cx="44148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BD + Entidade + Android = Android Room</a:t>
            </a:r>
            <a:endParaRPr/>
          </a:p>
        </p:txBody>
      </p:sp>
      <p:sp>
        <p:nvSpPr>
          <p:cNvPr id="50" name="Google Shape;50;g86623705a2_0_6"/>
          <p:cNvSpPr txBox="1"/>
          <p:nvPr>
            <p:ph idx="1" type="subTitle"/>
          </p:nvPr>
        </p:nvSpPr>
        <p:spPr>
          <a:xfrm>
            <a:off x="265500" y="27155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Android Room seria o nosso ORM.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ORM = Object-Relational Mapping</a:t>
            </a:r>
            <a:endParaRPr/>
          </a:p>
        </p:txBody>
      </p:sp>
      <p:pic>
        <p:nvPicPr>
          <p:cNvPr id="51" name="Google Shape;51;g86623705a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50" y="492300"/>
            <a:ext cx="4158900" cy="41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6623705a2_0_41"/>
          <p:cNvSpPr txBox="1"/>
          <p:nvPr/>
        </p:nvSpPr>
        <p:spPr>
          <a:xfrm>
            <a:off x="286825" y="238100"/>
            <a:ext cx="8010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ORM - Android ROOM</a:t>
            </a:r>
            <a:endParaRPr b="1" i="0" sz="4000" u="none" cap="none" strike="noStrik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Google Shape;57;g86623705a2_0_41"/>
          <p:cNvSpPr txBox="1"/>
          <p:nvPr/>
        </p:nvSpPr>
        <p:spPr>
          <a:xfrm>
            <a:off x="925100" y="1739100"/>
            <a:ext cx="46398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Char char="➔"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ORM permite gerenciar instâncias de objetos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➔"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Armazenamento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baseado no Modelo Relacional.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Google Shape;58;g86623705a2_0_41"/>
          <p:cNvSpPr/>
          <p:nvPr/>
        </p:nvSpPr>
        <p:spPr>
          <a:xfrm>
            <a:off x="5682484" y="1739101"/>
            <a:ext cx="2515500" cy="2060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623705a2_0_47"/>
          <p:cNvSpPr txBox="1"/>
          <p:nvPr/>
        </p:nvSpPr>
        <p:spPr>
          <a:xfrm>
            <a:off x="286825" y="238100"/>
            <a:ext cx="8010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ORM - Android ROOM</a:t>
            </a:r>
            <a:endParaRPr b="1" i="0" sz="4000" u="none" cap="none" strike="noStrik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g86623705a2_0_47"/>
          <p:cNvSpPr/>
          <p:nvPr/>
        </p:nvSpPr>
        <p:spPr>
          <a:xfrm>
            <a:off x="2520060" y="2545538"/>
            <a:ext cx="1429500" cy="1046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LiveData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g86623705a2_0_47"/>
          <p:cNvSpPr/>
          <p:nvPr/>
        </p:nvSpPr>
        <p:spPr>
          <a:xfrm>
            <a:off x="3707399" y="2003161"/>
            <a:ext cx="1429500" cy="1046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g86623705a2_0_47"/>
          <p:cNvSpPr/>
          <p:nvPr/>
        </p:nvSpPr>
        <p:spPr>
          <a:xfrm>
            <a:off x="3705863" y="3070336"/>
            <a:ext cx="1429500" cy="1046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ROOM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g86623705a2_0_47"/>
          <p:cNvSpPr/>
          <p:nvPr/>
        </p:nvSpPr>
        <p:spPr>
          <a:xfrm>
            <a:off x="4891688" y="2532774"/>
            <a:ext cx="1429500" cy="1046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LifeCycle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g86623705a2_0_47"/>
          <p:cNvSpPr txBox="1"/>
          <p:nvPr/>
        </p:nvSpPr>
        <p:spPr>
          <a:xfrm>
            <a:off x="3769775" y="4262050"/>
            <a:ext cx="1301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Persistência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ORM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g86623705a2_0_47"/>
          <p:cNvSpPr txBox="1"/>
          <p:nvPr/>
        </p:nvSpPr>
        <p:spPr>
          <a:xfrm>
            <a:off x="1127075" y="2736625"/>
            <a:ext cx="1301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Observer, notificações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g86623705a2_0_47"/>
          <p:cNvSpPr txBox="1"/>
          <p:nvPr/>
        </p:nvSpPr>
        <p:spPr>
          <a:xfrm>
            <a:off x="3434400" y="1296200"/>
            <a:ext cx="19755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Permite gerenciar um componente durante o ciclo de vida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g86623705a2_0_47"/>
          <p:cNvSpPr txBox="1"/>
          <p:nvPr/>
        </p:nvSpPr>
        <p:spPr>
          <a:xfrm>
            <a:off x="6415525" y="2671300"/>
            <a:ext cx="16014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Permite criar coisas que estejam conscientes de um ciclo de vida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86623705a2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291" y="0"/>
            <a:ext cx="47047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86623705a2_0_88"/>
          <p:cNvSpPr txBox="1"/>
          <p:nvPr>
            <p:ph type="title"/>
          </p:nvPr>
        </p:nvSpPr>
        <p:spPr>
          <a:xfrm>
            <a:off x="226900" y="898825"/>
            <a:ext cx="39903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Entidade</a:t>
            </a:r>
            <a:endParaRPr/>
          </a:p>
        </p:txBody>
      </p:sp>
      <p:sp>
        <p:nvSpPr>
          <p:cNvPr id="78" name="Google Shape;78;g86623705a2_0_88"/>
          <p:cNvSpPr txBox="1"/>
          <p:nvPr>
            <p:ph idx="4294967295" type="subTitle"/>
          </p:nvPr>
        </p:nvSpPr>
        <p:spPr>
          <a:xfrm>
            <a:off x="226900" y="2783125"/>
            <a:ext cx="3845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Se inicia com a anotação </a:t>
            </a:r>
            <a:r>
              <a:rPr b="1" lang="pt-BR">
                <a:solidFill>
                  <a:srgbClr val="000000"/>
                </a:solidFill>
              </a:rPr>
              <a:t>@Entity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em seguida crie sua </a:t>
            </a:r>
            <a:r>
              <a:rPr b="1" lang="pt-BR">
                <a:solidFill>
                  <a:srgbClr val="000000"/>
                </a:solidFill>
              </a:rPr>
              <a:t>@PrimaryKey.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Declare as colunas da entidade terá com a anotação </a:t>
            </a:r>
            <a:r>
              <a:rPr b="1" lang="pt-BR">
                <a:solidFill>
                  <a:srgbClr val="000000"/>
                </a:solidFill>
              </a:rPr>
              <a:t>@ColumnInfo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623705a2_0_95"/>
          <p:cNvSpPr txBox="1"/>
          <p:nvPr>
            <p:ph type="title"/>
          </p:nvPr>
        </p:nvSpPr>
        <p:spPr>
          <a:xfrm>
            <a:off x="226900" y="898825"/>
            <a:ext cx="39903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DAO</a:t>
            </a:r>
            <a:endParaRPr/>
          </a:p>
        </p:txBody>
      </p:sp>
      <p:sp>
        <p:nvSpPr>
          <p:cNvPr id="84" name="Google Shape;84;g86623705a2_0_95"/>
          <p:cNvSpPr txBox="1"/>
          <p:nvPr>
            <p:ph idx="4294967295" type="subTitle"/>
          </p:nvPr>
        </p:nvSpPr>
        <p:spPr>
          <a:xfrm>
            <a:off x="226900" y="2783125"/>
            <a:ext cx="3498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Objeto de acesso a dados, guardando todas as ações que podemos fazer no banco de dados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Google Shape;85;g86623705a2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392" y="0"/>
            <a:ext cx="53126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623705a2_0_108"/>
          <p:cNvSpPr txBox="1"/>
          <p:nvPr>
            <p:ph type="title"/>
          </p:nvPr>
        </p:nvSpPr>
        <p:spPr>
          <a:xfrm>
            <a:off x="2931075" y="57900"/>
            <a:ext cx="30540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Database</a:t>
            </a:r>
            <a:endParaRPr/>
          </a:p>
        </p:txBody>
      </p:sp>
      <p:sp>
        <p:nvSpPr>
          <p:cNvPr id="91" name="Google Shape;91;g86623705a2_0_108"/>
          <p:cNvSpPr txBox="1"/>
          <p:nvPr>
            <p:ph idx="4294967295" type="subTitle"/>
          </p:nvPr>
        </p:nvSpPr>
        <p:spPr>
          <a:xfrm>
            <a:off x="1419900" y="814675"/>
            <a:ext cx="6304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Classe </a:t>
            </a:r>
            <a:r>
              <a:rPr lang="pt-BR"/>
              <a:t>Abstrata</a:t>
            </a:r>
            <a:r>
              <a:rPr lang="pt-BR"/>
              <a:t> que vai inicializar o banco de dados. part1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g86623705a2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600" y="1652000"/>
            <a:ext cx="5848950" cy="337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g86623705a2_0_108"/>
          <p:cNvCxnSpPr/>
          <p:nvPr/>
        </p:nvCxnSpPr>
        <p:spPr>
          <a:xfrm rot="10800000">
            <a:off x="5172300" y="2159700"/>
            <a:ext cx="723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g86623705a2_0_108"/>
          <p:cNvSpPr txBox="1"/>
          <p:nvPr/>
        </p:nvSpPr>
        <p:spPr>
          <a:xfrm>
            <a:off x="5985075" y="1870150"/>
            <a:ext cx="1061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Referência</a:t>
            </a: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 entidade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6623705a2_0_131"/>
          <p:cNvSpPr txBox="1"/>
          <p:nvPr>
            <p:ph type="title"/>
          </p:nvPr>
        </p:nvSpPr>
        <p:spPr>
          <a:xfrm>
            <a:off x="226900" y="898825"/>
            <a:ext cx="39903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DataBase</a:t>
            </a:r>
            <a:endParaRPr/>
          </a:p>
        </p:txBody>
      </p:sp>
      <p:sp>
        <p:nvSpPr>
          <p:cNvPr id="100" name="Google Shape;100;g86623705a2_0_131"/>
          <p:cNvSpPr txBox="1"/>
          <p:nvPr>
            <p:ph idx="4294967295" type="subTitle"/>
          </p:nvPr>
        </p:nvSpPr>
        <p:spPr>
          <a:xfrm>
            <a:off x="226900" y="2783125"/>
            <a:ext cx="3256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Objeto que inicializa o banco de dados. part2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g86623705a2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200" y="0"/>
            <a:ext cx="5600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