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72" r:id="rId3"/>
    <p:sldId id="291" r:id="rId4"/>
    <p:sldId id="292" r:id="rId5"/>
    <p:sldId id="293" r:id="rId6"/>
    <p:sldId id="294" r:id="rId7"/>
    <p:sldId id="296" r:id="rId8"/>
    <p:sldId id="297" r:id="rId9"/>
    <p:sldId id="295" r:id="rId10"/>
    <p:sldId id="298" r:id="rId11"/>
    <p:sldId id="299" r:id="rId12"/>
    <p:sldId id="300" r:id="rId13"/>
    <p:sldId id="30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/>
    <p:restoredTop sz="94681"/>
  </p:normalViewPr>
  <p:slideViewPr>
    <p:cSldViewPr snapToGrid="0" snapToObjects="1" showGuides="1">
      <p:cViewPr varScale="1">
        <p:scale>
          <a:sx n="78" d="100"/>
          <a:sy n="78" d="100"/>
        </p:scale>
        <p:origin x="101" y="278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inesh1200/EDA_pres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85135" y="1387287"/>
            <a:ext cx="11454581" cy="31239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Bank marketing campaign—Data Science</a:t>
            </a:r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05-Aug-2021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112786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525ED-4361-4E12-8128-124BEB6D4327}"/>
              </a:ext>
            </a:extLst>
          </p:cNvPr>
          <p:cNvSpPr txBox="1"/>
          <p:nvPr/>
        </p:nvSpPr>
        <p:spPr>
          <a:xfrm>
            <a:off x="1524000" y="5453908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people who are contacted have tertiary or secondary education.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72B45-E34D-46FF-9EAE-B9694E31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1817230"/>
            <a:ext cx="10447925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3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112786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525ED-4361-4E12-8128-124BEB6D4327}"/>
              </a:ext>
            </a:extLst>
          </p:cNvPr>
          <p:cNvSpPr txBox="1"/>
          <p:nvPr/>
        </p:nvSpPr>
        <p:spPr>
          <a:xfrm>
            <a:off x="1524000" y="5453908"/>
            <a:ext cx="514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Very few clients are contacted who are defaulter.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A7DB9-6A74-47B6-965A-BE2B60F6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4" y="1798178"/>
            <a:ext cx="10280271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112786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525ED-4361-4E12-8128-124BEB6D4327}"/>
              </a:ext>
            </a:extLst>
          </p:cNvPr>
          <p:cNvSpPr txBox="1"/>
          <p:nvPr/>
        </p:nvSpPr>
        <p:spPr>
          <a:xfrm>
            <a:off x="1524000" y="5453908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people are contacted through cellular.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C4CA6-91BC-46F8-96B2-C381D1FF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1756265"/>
            <a:ext cx="10569856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9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112786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Recommended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EFA09-323A-4D53-8A4C-80F8FC4E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35" y="2106323"/>
            <a:ext cx="6292646" cy="301621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LogisticRegression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KNeighborsClassifier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endParaRPr lang="en-US" altLang="en-US" sz="28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GaussianNB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AdaBoostClassifier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5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299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1800" b="1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Name:</a:t>
            </a:r>
            <a:r>
              <a:rPr lang="en-IN" sz="1800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Thrinesh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IN" sz="1800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Thrinesh Duvvuru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</a:t>
            </a:r>
            <a:r>
              <a:rPr lang="en-IN" sz="1800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duvvuruthrinesh@gmail.com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Country: </a:t>
            </a:r>
            <a:r>
              <a:rPr lang="en-IN" sz="1800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Germany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College/Company:</a:t>
            </a:r>
            <a:r>
              <a:rPr lang="en-IN" sz="1800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Rosenheim university of applied sciences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Specialization:</a:t>
            </a:r>
            <a:r>
              <a:rPr lang="en-IN" sz="1800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Science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20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1800" dirty="0">
                <a:solidFill>
                  <a:srgbClr val="4A595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 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GitHub repo : </a:t>
            </a:r>
            <a:r>
              <a:rPr lang="en-US" sz="1600" dirty="0">
                <a:hlinkClick r:id="rId2"/>
              </a:rPr>
              <a:t>https://github.com/Thrinesh1200/EDA_presentation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375972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-275303" y="117987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2F1F1-AD0E-4D91-925D-D27DAEA2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94" y="2106815"/>
            <a:ext cx="9301316" cy="355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1C81C-BD86-4C79-BF37-355B03EDA3A7}"/>
              </a:ext>
            </a:extLst>
          </p:cNvPr>
          <p:cNvSpPr txBox="1"/>
          <p:nvPr/>
        </p:nvSpPr>
        <p:spPr>
          <a:xfrm>
            <a:off x="1425677" y="5781368"/>
            <a:ext cx="831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Admin jobs are more compared to all other jobs, blue-collar jobs being second highest.</a:t>
            </a:r>
          </a:p>
        </p:txBody>
      </p:sp>
    </p:spTree>
    <p:extLst>
      <p:ext uri="{BB962C8B-B14F-4D97-AF65-F5344CB8AC3E}">
        <p14:creationId xmlns:p14="http://schemas.microsoft.com/office/powerpoint/2010/main" val="31608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220F7-4C0B-4DDA-BF52-143B08C7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55" y="2114435"/>
            <a:ext cx="6159521" cy="3148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941A3-9B94-482C-997F-837207B87C0B}"/>
              </a:ext>
            </a:extLst>
          </p:cNvPr>
          <p:cNvSpPr txBox="1"/>
          <p:nvPr/>
        </p:nvSpPr>
        <p:spPr>
          <a:xfrm>
            <a:off x="1809135" y="5860026"/>
            <a:ext cx="488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Married customers are more compared to others. </a:t>
            </a:r>
          </a:p>
        </p:txBody>
      </p:sp>
    </p:spTree>
    <p:extLst>
      <p:ext uri="{BB962C8B-B14F-4D97-AF65-F5344CB8AC3E}">
        <p14:creationId xmlns:p14="http://schemas.microsoft.com/office/powerpoint/2010/main" val="24966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036F9-CD29-4F8E-BD84-E843D1DB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24" y="2125866"/>
            <a:ext cx="6488676" cy="34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8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ADB91-8CBB-432E-9B36-35D5952F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1681315"/>
            <a:ext cx="7071973" cy="44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3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7ECF0-ECF7-4558-A193-138B82CF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3" y="1858298"/>
            <a:ext cx="5460658" cy="34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21369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112786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CA9A4-EA44-4DEA-9354-F25C8E89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64" y="2133487"/>
            <a:ext cx="4747671" cy="2591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525ED-4361-4E12-8128-124BEB6D4327}"/>
              </a:ext>
            </a:extLst>
          </p:cNvPr>
          <p:cNvSpPr txBox="1"/>
          <p:nvPr/>
        </p:nvSpPr>
        <p:spPr>
          <a:xfrm>
            <a:off x="2035277" y="5407742"/>
            <a:ext cx="895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is clear that , people who deposited in the bank is very less compared to those who did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88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245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thrinesh</cp:lastModifiedBy>
  <cp:revision>163</cp:revision>
  <cp:lastPrinted>2019-08-24T08:13:50Z</cp:lastPrinted>
  <dcterms:created xsi:type="dcterms:W3CDTF">2019-08-19T15:39:24Z</dcterms:created>
  <dcterms:modified xsi:type="dcterms:W3CDTF">2021-08-05T13:24:38Z</dcterms:modified>
</cp:coreProperties>
</file>