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60" r:id="rId3"/>
    <p:sldId id="258" r:id="rId4"/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97A87"/>
    <a:srgbClr val="368DA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509AF27-B477-4BB1-A001-3C1FB1D1C7E5}" type="datetimeFigureOut">
              <a:rPr lang="en-IN" smtClean="0"/>
              <a:pPr/>
              <a:t>31-05-2021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059E736-7F19-4444-B2BE-2AEFBC15A8D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3178" y="1674975"/>
            <a:ext cx="7580186" cy="1044435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Customer </a:t>
            </a:r>
            <a:r>
              <a:rPr lang="en-US" dirty="0"/>
              <a:t>Bank</a:t>
            </a:r>
            <a:r>
              <a:rPr lang="en-IN" b="1" dirty="0" smtClean="0"/>
              <a:t> 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3177" y="3084453"/>
            <a:ext cx="7580186" cy="656453"/>
          </a:xfrm>
          <a:solidFill>
            <a:srgbClr val="7030A0"/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Credit Card Lead Prediction</a:t>
            </a:r>
          </a:p>
          <a:p>
            <a:pPr algn="ctr"/>
            <a:endParaRPr lang="en-IN" sz="28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3728" y="4105949"/>
            <a:ext cx="4019909" cy="21134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Presented by:</a:t>
            </a:r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IN" dirty="0" err="1" smtClean="0">
                <a:solidFill>
                  <a:schemeClr val="accent6">
                    <a:lumMod val="50000"/>
                  </a:schemeClr>
                </a:solidFill>
              </a:rPr>
              <a:t>Thripthiraj</a:t>
            </a:r>
            <a:r>
              <a:rPr lang="en-IN" dirty="0" smtClean="0">
                <a:solidFill>
                  <a:schemeClr val="accent6">
                    <a:lumMod val="50000"/>
                  </a:schemeClr>
                </a:solidFill>
              </a:rPr>
              <a:t> B L</a:t>
            </a:r>
            <a:endParaRPr lang="en-IN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716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Missing value found for Credit Product</a:t>
            </a:r>
          </a:p>
          <a:p>
            <a:r>
              <a:rPr lang="en-IN" dirty="0"/>
              <a:t>Outliers present in column – </a:t>
            </a:r>
            <a:r>
              <a:rPr lang="en-IN" dirty="0" smtClean="0"/>
              <a:t>Average Account balance</a:t>
            </a:r>
          </a:p>
          <a:p>
            <a:r>
              <a:rPr lang="en-IN" dirty="0" smtClean="0"/>
              <a:t>Dropped the variable ID </a:t>
            </a:r>
            <a:r>
              <a:rPr lang="en-IN" i="1" dirty="0" smtClean="0"/>
              <a:t>(the ID of a person and whether he/she will have a card or not has not relation at all in this case.)</a:t>
            </a:r>
            <a:endParaRPr lang="en-IN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Observations: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877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IN" dirty="0" smtClean="0"/>
              <a:t>Most columns were </a:t>
            </a:r>
            <a:r>
              <a:rPr lang="en-IN" dirty="0" smtClean="0"/>
              <a:t>categorical.</a:t>
            </a:r>
            <a:endParaRPr lang="en-IN" dirty="0" smtClean="0"/>
          </a:p>
          <a:p>
            <a:r>
              <a:rPr lang="en-IN" dirty="0" smtClean="0"/>
              <a:t>Converted all yes to 1 and no to 0.</a:t>
            </a:r>
          </a:p>
          <a:p>
            <a:r>
              <a:rPr lang="en-IN" dirty="0" smtClean="0"/>
              <a:t>Replaced to Missing ‘</a:t>
            </a:r>
            <a:r>
              <a:rPr lang="en-IN" dirty="0" err="1" smtClean="0"/>
              <a:t>NaN</a:t>
            </a:r>
            <a:r>
              <a:rPr lang="en-IN" dirty="0" smtClean="0"/>
              <a:t>’ values.</a:t>
            </a:r>
          </a:p>
          <a:p>
            <a:r>
              <a:rPr lang="en-IN" dirty="0" smtClean="0"/>
              <a:t>Label </a:t>
            </a:r>
            <a:r>
              <a:rPr lang="en-IN" dirty="0" smtClean="0"/>
              <a:t>encoded to </a:t>
            </a:r>
            <a:r>
              <a:rPr lang="en-IN" dirty="0" smtClean="0"/>
              <a:t>["Gender", "</a:t>
            </a:r>
            <a:r>
              <a:rPr lang="en-IN" dirty="0" err="1" smtClean="0"/>
              <a:t>Region_Code</a:t>
            </a:r>
            <a:r>
              <a:rPr lang="en-IN" dirty="0" smtClean="0"/>
              <a:t>", "Occupation", "</a:t>
            </a:r>
            <a:r>
              <a:rPr lang="en-IN" dirty="0" err="1" smtClean="0"/>
              <a:t>Channel_Code</a:t>
            </a:r>
            <a:r>
              <a:rPr lang="en-IN" dirty="0" smtClean="0"/>
              <a:t>", "</a:t>
            </a:r>
            <a:r>
              <a:rPr lang="en-IN" dirty="0" err="1" smtClean="0"/>
              <a:t>Credit_Product</a:t>
            </a:r>
            <a:r>
              <a:rPr lang="en-IN" dirty="0" smtClean="0"/>
              <a:t>", "</a:t>
            </a:r>
            <a:r>
              <a:rPr lang="en-IN" dirty="0" err="1" smtClean="0"/>
              <a:t>Is_Active</a:t>
            </a:r>
            <a:r>
              <a:rPr lang="en-IN" dirty="0" smtClean="0"/>
              <a:t>"].</a:t>
            </a:r>
          </a:p>
          <a:p>
            <a:r>
              <a:rPr lang="en-IN" dirty="0" smtClean="0"/>
              <a:t>Plotted plots of each columns to Target value and understand their relationship with target value.</a:t>
            </a:r>
          </a:p>
          <a:p>
            <a:r>
              <a:rPr lang="en-IN" dirty="0" smtClean="0"/>
              <a:t>Plotted correlation plots.</a:t>
            </a:r>
            <a:endParaRPr lang="en-US" dirty="0" smtClean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smtClean="0"/>
              <a:t>Transformations and Plots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276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745" y="1271494"/>
            <a:ext cx="96403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U</a:t>
            </a:r>
            <a:r>
              <a:rPr lang="en-IN" sz="2800" b="1" dirty="0" smtClean="0"/>
              <a:t>sed </a:t>
            </a:r>
            <a:r>
              <a:rPr lang="en-IN" sz="2800" b="1" dirty="0"/>
              <a:t>3</a:t>
            </a:r>
            <a:r>
              <a:rPr lang="en-IN" sz="2800" b="1" dirty="0" smtClean="0"/>
              <a:t> methods:</a:t>
            </a:r>
          </a:p>
          <a:p>
            <a:pPr marL="0" indent="0">
              <a:buNone/>
            </a:pPr>
            <a:endParaRPr lang="en-IN" sz="2800" b="1" dirty="0" smtClean="0"/>
          </a:p>
          <a:p>
            <a:pPr marL="0" indent="0">
              <a:buNone/>
            </a:pPr>
            <a:r>
              <a:rPr lang="en-IN" sz="2800" dirty="0" smtClean="0"/>
              <a:t>LOGISTIC REGRESSION</a:t>
            </a:r>
          </a:p>
          <a:p>
            <a:pPr marL="0" indent="0">
              <a:buNone/>
            </a:pPr>
            <a:r>
              <a:rPr lang="en-IN" sz="2800" dirty="0" smtClean="0"/>
              <a:t>K MEANS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RANDOM </a:t>
            </a:r>
            <a:r>
              <a:rPr lang="en-IN" sz="2800" dirty="0" smtClean="0"/>
              <a:t>FOREST</a:t>
            </a:r>
          </a:p>
          <a:p>
            <a:pPr>
              <a:buNone/>
            </a:pPr>
            <a:endParaRPr lang="en-IN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Models: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xmlns="" val="198427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accuracy </a:t>
            </a:r>
            <a:r>
              <a:rPr lang="en-IN" dirty="0" smtClean="0"/>
              <a:t>of </a:t>
            </a:r>
            <a:r>
              <a:rPr lang="en-IN" dirty="0" smtClean="0"/>
              <a:t>0.86535</a:t>
            </a:r>
          </a:p>
          <a:p>
            <a:r>
              <a:rPr lang="en-IN" dirty="0" smtClean="0"/>
              <a:t>Got an MSR of 0.35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534657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577</TotalTime>
  <Words>145</Words>
  <Application>Microsoft Office PowerPoint</Application>
  <PresentationFormat>Custom</PresentationFormat>
  <Paragraphs>28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Customer Bank </vt:lpstr>
      <vt:lpstr>Observations:</vt:lpstr>
      <vt:lpstr>Data Transformations and Plots</vt:lpstr>
      <vt:lpstr>Models:</vt:lpstr>
      <vt:lpstr>Evaluation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G-JIO</dc:title>
  <dc:creator>aksha</dc:creator>
  <cp:lastModifiedBy>User</cp:lastModifiedBy>
  <cp:revision>62</cp:revision>
  <dcterms:created xsi:type="dcterms:W3CDTF">2020-09-24T14:55:08Z</dcterms:created>
  <dcterms:modified xsi:type="dcterms:W3CDTF">2021-05-31T07:08:55Z</dcterms:modified>
</cp:coreProperties>
</file>