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7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7" r:id="rId20"/>
    <p:sldId id="1306" r:id="rId21"/>
    <p:sldId id="1308" r:id="rId22"/>
    <p:sldId id="1309" r:id="rId23"/>
    <p:sldId id="1297" r:id="rId24"/>
    <p:sldId id="1288" r:id="rId25"/>
    <p:sldId id="1249" r:id="rId26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213264"/>
    <a:srgbClr val="841910"/>
    <a:srgbClr val="DFDDFB"/>
    <a:srgbClr val="213164"/>
    <a:srgbClr val="213163"/>
    <a:srgbClr val="E3E1FB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1" y="20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:THRISHA 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:au912421104052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215944" y="3627293"/>
            <a:ext cx="278825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</a:rPr>
              <a:t>Shanmuganathan</a:t>
            </a:r>
            <a:r>
              <a:rPr lang="en-US" sz="1200" dirty="0">
                <a:solidFill>
                  <a:schemeClr val="tx1"/>
                </a:solidFill>
              </a:rPr>
              <a:t> engineering college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Arasampatti,pudukkottai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82CC-24A0-00EF-C4E9-B0673DD44CD7}"/>
              </a:ext>
            </a:extLst>
          </p:cNvPr>
          <p:cNvSpPr txBox="1"/>
          <p:nvPr/>
        </p:nvSpPr>
        <p:spPr>
          <a:xfrm>
            <a:off x="257577" y="1184856"/>
            <a:ext cx="8236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874C2-EC85-63EA-4DFF-6B6C1AB9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6"/>
          <a:stretch/>
        </p:blipFill>
        <p:spPr>
          <a:xfrm>
            <a:off x="233775" y="940087"/>
            <a:ext cx="8676450" cy="40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4182"/>
            <a:ext cx="7886430" cy="666517"/>
          </a:xfrm>
          <a:solidFill>
            <a:srgbClr val="FFAB40"/>
          </a:solidFill>
        </p:spPr>
        <p:txBody>
          <a:bodyPr/>
          <a:lstStyle/>
          <a:p>
            <a:pPr algn="ctr"/>
            <a:r>
              <a:rPr lang="en-US" sz="2400" b="1" dirty="0"/>
              <a:t>Signup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0D4FE-DA73-CA24-9385-A6538B5AB599}"/>
              </a:ext>
            </a:extLst>
          </p:cNvPr>
          <p:cNvSpPr txBox="1"/>
          <p:nvPr/>
        </p:nvSpPr>
        <p:spPr>
          <a:xfrm>
            <a:off x="321972" y="1030310"/>
            <a:ext cx="8654603" cy="381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DD4F5-BEA6-3AD1-5060-675975284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39"/>
          <a:stretch/>
        </p:blipFill>
        <p:spPr>
          <a:xfrm>
            <a:off x="180717" y="1030310"/>
            <a:ext cx="8782116" cy="38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Login-Page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70317-3CD5-64B1-88C3-8F3E72D47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0"/>
          <a:stretch/>
        </p:blipFill>
        <p:spPr>
          <a:xfrm>
            <a:off x="77273" y="1444329"/>
            <a:ext cx="9066727" cy="29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Voting-Page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FD5FB-07DC-1A7E-C020-2517A83D8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-1" r="-3" b="45290"/>
          <a:stretch/>
        </p:blipFill>
        <p:spPr>
          <a:xfrm>
            <a:off x="33478" y="1448873"/>
            <a:ext cx="9077043" cy="31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Voting-Result-Page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C090-A95D-7A2B-2F43-84C25030F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65"/>
          <a:stretch/>
        </p:blipFill>
        <p:spPr>
          <a:xfrm>
            <a:off x="309093" y="1422196"/>
            <a:ext cx="8402969" cy="28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Admin-Page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5776A-1CFA-C52B-3604-1B64C7A5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49"/>
            <a:ext cx="9144000" cy="33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9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5" y="463520"/>
            <a:ext cx="7886430" cy="64958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Voting-Polls-Page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77E6F-85CC-CCBB-4E37-87C3C35A8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54"/>
          <a:stretch/>
        </p:blipFill>
        <p:spPr>
          <a:xfrm>
            <a:off x="534473" y="1113103"/>
            <a:ext cx="8229600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Options-Page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295F9-7D5A-4E39-3A9B-095420520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95"/>
          <a:stretch/>
        </p:blipFill>
        <p:spPr>
          <a:xfrm>
            <a:off x="115138" y="1442433"/>
            <a:ext cx="8913724" cy="28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2400" b="1" dirty="0"/>
              <a:t>Options-Page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A0ACE-8CD5-E9E7-B712-F0BE49F0A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8715" y="1358721"/>
            <a:ext cx="8229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1E1BC-E571-24B1-DAAA-DE11E6E1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06" y="273780"/>
            <a:ext cx="2635784" cy="99387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/>
        </p:nvSpPr>
        <p:spPr>
          <a:xfrm>
            <a:off x="361071" y="730744"/>
            <a:ext cx="8421857" cy="54798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480017" y="1088769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g5fab984687_2_0">
            <a:extLst>
              <a:ext uri="{FF2B5EF4-FFF2-40B4-BE49-F238E27FC236}">
                <a16:creationId xmlns:a16="http://schemas.microsoft.com/office/drawing/2014/main" id="{83373257-C193-035A-6FDB-19A2C50B5903}"/>
              </a:ext>
            </a:extLst>
          </p:cNvPr>
          <p:cNvSpPr txBox="1">
            <a:spLocks noGrp="1"/>
          </p:cNvSpPr>
          <p:nvPr/>
        </p:nvSpPr>
        <p:spPr>
          <a:xfrm>
            <a:off x="1165770" y="39512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1034738" y="438890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173390" y="4426109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1384142" y="838199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r>
              <a:rPr lang="en-US" dirty="0"/>
              <a:t>In conclusion, the Django voting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81000" y="894631"/>
            <a:ext cx="717773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Abstract: </a:t>
            </a:r>
            <a:r>
              <a:rPr lang="en-IN" sz="24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48CDB-2BA2-631A-D6C6-5BC765C684B4}"/>
              </a:ext>
            </a:extLst>
          </p:cNvPr>
          <p:cNvSpPr txBox="1"/>
          <p:nvPr/>
        </p:nvSpPr>
        <p:spPr>
          <a:xfrm>
            <a:off x="381000" y="1756142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voting stations. This system leverages the power of the internet to enable eligible voters to cast their votes remotely.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59820" y="997663"/>
            <a:ext cx="3037171" cy="65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D2472-DEB7-DF74-F2FD-8394AA81858D}"/>
              </a:ext>
            </a:extLst>
          </p:cNvPr>
          <p:cNvSpPr txBox="1"/>
          <p:nvPr/>
        </p:nvSpPr>
        <p:spPr>
          <a:xfrm>
            <a:off x="186166" y="1603261"/>
            <a:ext cx="8771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user-friendly voting application that allows users to create, share, and participate in polls on various topics. The application should provide features for creating multiple-choice questions, setting voting deadlines, and generating real-time results. It should prioritize accessibility, simplicity, and security to ensure a seamless voting experience for both creators and participants while safeguarding the integrity of the voting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9E622-AC66-93F7-6709-9DD374D2554B}"/>
              </a:ext>
            </a:extLst>
          </p:cNvPr>
          <p:cNvSpPr txBox="1"/>
          <p:nvPr/>
        </p:nvSpPr>
        <p:spPr>
          <a:xfrm>
            <a:off x="264017" y="1191296"/>
            <a:ext cx="86417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Application name : Voting Application</a:t>
            </a:r>
          </a:p>
          <a:p>
            <a:r>
              <a:rPr lang="en-IN" sz="2000" dirty="0"/>
              <a:t>Category              :Web application</a:t>
            </a:r>
          </a:p>
          <a:p>
            <a:r>
              <a:rPr lang="en-IN" sz="2000" dirty="0"/>
              <a:t>Features               :</a:t>
            </a:r>
          </a:p>
          <a:p>
            <a:r>
              <a:rPr lang="en-IN" sz="2000" dirty="0"/>
              <a:t>                              1)conduct polls with questions and multiple choices</a:t>
            </a:r>
          </a:p>
          <a:p>
            <a:r>
              <a:rPr lang="en-IN" sz="2000" dirty="0"/>
              <a:t>                              2)Allow user to vote for their preferred choice</a:t>
            </a:r>
          </a:p>
          <a:p>
            <a:r>
              <a:rPr lang="en-IN" sz="2000" dirty="0"/>
              <a:t>                              3)Display the votes for each questions</a:t>
            </a:r>
          </a:p>
          <a:p>
            <a:r>
              <a:rPr lang="en-IN" sz="2000" dirty="0"/>
              <a:t>                              4)admin panel for adding and managing questions</a:t>
            </a:r>
          </a:p>
          <a:p>
            <a:r>
              <a:rPr lang="en-IN" sz="2000" dirty="0"/>
              <a:t>Technologies Used:</a:t>
            </a:r>
          </a:p>
          <a:p>
            <a:r>
              <a:rPr lang="en-IN" sz="2000" dirty="0"/>
              <a:t>                              Django Framework to create a backend and handle database :</a:t>
            </a:r>
          </a:p>
          <a:p>
            <a:r>
              <a:rPr lang="en-IN" sz="2000" dirty="0"/>
              <a:t>                              SQLite Database Django come with </a:t>
            </a:r>
            <a:r>
              <a:rPr lang="en-IN" sz="2000" dirty="0" err="1"/>
              <a:t>sqlite</a:t>
            </a:r>
            <a:r>
              <a:rPr lang="en-IN" sz="2000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5FA03-3FF3-01D1-3F57-AAFAE28E89FD}"/>
              </a:ext>
            </a:extLst>
          </p:cNvPr>
          <p:cNvSpPr txBox="1"/>
          <p:nvPr/>
        </p:nvSpPr>
        <p:spPr>
          <a:xfrm>
            <a:off x="138533" y="1101214"/>
            <a:ext cx="80299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722307" y="535209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56" y="667040"/>
            <a:ext cx="5148583" cy="1818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56" y="2626919"/>
            <a:ext cx="4986233" cy="1981372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433676" y="66704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433676" y="268915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575586" y="430480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118386" y="435355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257038" y="4390758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840" y="536809"/>
            <a:ext cx="4925122" cy="3425178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575586" y="956321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601515" y="62659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702</Words>
  <Application>Microsoft Office PowerPoint</Application>
  <PresentationFormat>On-screen Show (16:9)</PresentationFormat>
  <Paragraphs>94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Simple Light</vt:lpstr>
      <vt:lpstr>PowerPoint Presentation</vt:lpstr>
      <vt:lpstr>PowerPoint Presentation</vt:lpstr>
      <vt:lpstr>Abstract: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Signup Page</vt:lpstr>
      <vt:lpstr>Login-Page</vt:lpstr>
      <vt:lpstr>Voting-Page</vt:lpstr>
      <vt:lpstr>Voting-Result-Page</vt:lpstr>
      <vt:lpstr>Admin-Page</vt:lpstr>
      <vt:lpstr>Voting-Polls-Page</vt:lpstr>
      <vt:lpstr>Options-Page</vt:lpstr>
      <vt:lpstr>Options-Page</vt:lpstr>
      <vt:lpstr>.</vt:lpstr>
      <vt:lpstr>PowerPoint Presentation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thrisha krishnamoorthy</cp:lastModifiedBy>
  <cp:revision>10</cp:revision>
  <dcterms:modified xsi:type="dcterms:W3CDTF">2024-04-11T15:14:53Z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