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2" r:id="rId8"/>
    <p:sldId id="294" r:id="rId9"/>
    <p:sldId id="295" r:id="rId10"/>
    <p:sldId id="298" r:id="rId11"/>
    <p:sldId id="296" r:id="rId12"/>
    <p:sldId id="297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5" d="100"/>
          <a:sy n="95" d="100"/>
        </p:scale>
        <p:origin x="163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Innovation</a:t>
            </a:r>
            <a:br>
              <a:rPr lang="en-US" dirty="0"/>
            </a:br>
            <a:r>
              <a:rPr lang="en-US" dirty="0"/>
              <a:t>(phase 2-project)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Thrisha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Thrisha k</a:t>
            </a:r>
          </a:p>
          <a:p>
            <a:r>
              <a:rPr lang="en-US" dirty="0"/>
              <a:t>thrishuthrisha@gmail.com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72254"/>
            <a:ext cx="7353701" cy="4239768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Product Reviews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Personalized Recommendations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User Engagement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Integration With Social Media</a:t>
            </a:r>
            <a:endParaRPr lang="en-US" i="1" dirty="0">
              <a:solidFill>
                <a:srgbClr val="1F2C8F"/>
              </a:solidFill>
              <a:effectLst/>
              <a:latin typeface="Söhne"/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Mobile Optimization</a:t>
            </a: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Continuous Improvement</a:t>
            </a:r>
            <a:endParaRPr lang="en-US" i="1" dirty="0">
              <a:solidFill>
                <a:srgbClr val="1F2C8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453441"/>
            <a:ext cx="6767512" cy="2811462"/>
          </a:xfrm>
        </p:spPr>
        <p:txBody>
          <a:bodyPr/>
          <a:lstStyle/>
          <a:p>
            <a:r>
              <a:rPr lang="en-IN" i="1" dirty="0">
                <a:solidFill>
                  <a:srgbClr val="1F2C8F"/>
                </a:solidFill>
                <a:effectLst/>
              </a:rPr>
              <a:t>Product Reviews</a:t>
            </a:r>
            <a:br>
              <a:rPr lang="en-US" i="1" dirty="0">
                <a:solidFill>
                  <a:srgbClr val="1F2C8F"/>
                </a:solidFill>
              </a:rPr>
            </a:b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168" y="2849454"/>
            <a:ext cx="8406064" cy="41128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leave reviews and ratings for products they have purchased.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Include a comment section for users to provide detailed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Display both positive and negative reviews to provide a balanced 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Consider implementing a verified purchase badge to enhance credibility.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Send automated emails to customers encouraging them to review their purchased products.</a:t>
            </a:r>
          </a:p>
          <a:p>
            <a:endParaRPr lang="en-US" dirty="0">
              <a:solidFill>
                <a:srgbClr val="1F2C8F"/>
              </a:solidFill>
            </a:endParaRPr>
          </a:p>
          <a:p>
            <a:endParaRPr lang="en-US" dirty="0">
              <a:solidFill>
                <a:srgbClr val="1F2C8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4C655-01CA-32E0-656E-EFCC3AB0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9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62" y="1079627"/>
            <a:ext cx="6527800" cy="972637"/>
          </a:xfrm>
        </p:spPr>
        <p:txBody>
          <a:bodyPr/>
          <a:lstStyle/>
          <a:p>
            <a:r>
              <a:rPr lang="en-IN" b="1" i="0" dirty="0" err="1">
                <a:effectLst/>
                <a:latin typeface="Söhne"/>
              </a:rPr>
              <a:t>Wishlists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62" y="2224937"/>
            <a:ext cx="6527800" cy="457691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Enable users to create and manage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of products they are interested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share their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with friends and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notifications to inform users of price drops or product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the option to make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public or private.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Integrate social media sharing options for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.</a:t>
            </a:r>
          </a:p>
          <a:p>
            <a:endParaRPr lang="en-US" sz="2400" dirty="0">
              <a:solidFill>
                <a:srgbClr val="1F2C8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607260-43EB-7964-FBA4-957AA35B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/>
          <a:stretch/>
        </p:blipFill>
        <p:spPr bwMode="auto">
          <a:xfrm>
            <a:off x="9042734" y="1187116"/>
            <a:ext cx="3314700" cy="445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C19-9AFA-05A5-E5D4-5B274A36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48485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Personalized Recommendations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1F46-4172-8D9A-BB97-2EE46B4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C990-51C5-8956-64F8-10383A1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99BED-0953-DDCD-2F82-78CE6C4C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65342"/>
            <a:ext cx="6766560" cy="41205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machine learning algorithms to analyze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Offer personalized product recommendations based on past purchases and browsing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a "Recommended for You" section on the homepage or product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customize their preferences for more accurate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Use data analytics to continuously improve the recommendation engine.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74023-1193-336D-EB2F-83DD3FCE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1696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92DB1F-A39D-557A-FC9F-7B1401DC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1"/>
            <a:ext cx="3416967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4EE9-C7C6-B54B-AB65-252E0FB1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40871"/>
            <a:ext cx="6766560" cy="795039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Engagement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8B355-93D7-1031-05B7-D43C68B3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90B5-31ED-04F2-4D4B-6F9DB772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D30E01-5D17-88DA-0537-108775AA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82653"/>
            <a:ext cx="6766560" cy="28855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responsive and user-friendly design for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Send personalized emails, such as abandoned cart reminders or product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Create a loyalty program with rewards for repeat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Host special events, promotions, or sales to encourage user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live chat feature for real-time customer support.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9917AD-E8FF-AFA0-8762-3F13E974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25" y="5143500"/>
            <a:ext cx="2314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AC36-D1BC-1B2C-32E0-FCD8485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Integration with Social Media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16AA7-9A9B-8CEE-DB09-80366E1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22A6-9799-CF65-C32E-25D2A6BC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09E79-DFD6-BB4E-242D-69CC0AA6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log in or sign up using their social media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Incorporate social sharing buttons for products and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Run social media campaigns and promotions.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Use social media analytics to understand user preferences and behavior.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E2DB4B-3B9C-23DF-6EC2-ADF9F912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43301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27A-04BC-DF9D-A1CD-4A732735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Mobile Optimization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E0E1D-F7DD-8F50-0863-841607C67E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DBE3-9227-81DB-E87A-C6E9CA48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37D61-3772-8778-338B-ABC1DDC8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40389"/>
            <a:ext cx="6527800" cy="18932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Ensure that the website is optimized for mobile devices to cater to users on various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Implement a mobile app for a more seamless and personalized shopping experience.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B187E4-8E2E-63A9-E063-BB4628D5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53D-454D-2150-C4C3-9CF1AD8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3" y="831101"/>
            <a:ext cx="6527800" cy="2628053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Continuous Improvement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6C056-0F0F-3379-AFD8-C59E4845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8763-528F-6D9D-45FC-E995FC1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1A867-A6E7-4267-1829-AC3C5981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Collect and analyze user feedback through surveys and customer support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Regularly update and optimize the website based on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Stay informed about industry trends and technological advancements to implement new features.</a:t>
            </a:r>
          </a:p>
          <a:p>
            <a:endParaRPr lang="en-IN" sz="2000" dirty="0">
              <a:solidFill>
                <a:srgbClr val="1F2C8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67E622-7792-B22A-903D-A4D04D78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68" y="0"/>
            <a:ext cx="3715830" cy="6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435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innovation(phase2)</Template>
  <TotalTime>3</TotalTime>
  <Words>411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Söhne</vt:lpstr>
      <vt:lpstr>Custom</vt:lpstr>
      <vt:lpstr>Innovation (phase 2-project)</vt:lpstr>
      <vt:lpstr>AGENDA</vt:lpstr>
      <vt:lpstr>Product Reviews </vt:lpstr>
      <vt:lpstr>Wishlists</vt:lpstr>
      <vt:lpstr>Personalized Recommendations</vt:lpstr>
      <vt:lpstr>User Engagement</vt:lpstr>
      <vt:lpstr>Integration with Social Media</vt:lpstr>
      <vt:lpstr>Mobile Optimization</vt:lpstr>
      <vt:lpstr>Continuous Improvement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subject/>
  <dc:creator>thrisha krishnamoorthy</dc:creator>
  <cp:lastModifiedBy>thrisha krishnamoorthy</cp:lastModifiedBy>
  <cp:revision>3</cp:revision>
  <dcterms:created xsi:type="dcterms:W3CDTF">2023-10-09T15:43:10Z</dcterms:created>
  <dcterms:modified xsi:type="dcterms:W3CDTF">2023-10-11T12:13:07Z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