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457200" eaLnBrk="1" hangingPunct="1" latinLnBrk="0" lvl="0" marL="0" rtl="0">
      <a:defRPr sz="1800" kern="1200">
        <a:solidFill>
          <a:schemeClr val="tx1"/>
        </a:solidFill>
        <a:latin typeface="+mn-lt"/>
        <a:ea typeface="+mn-ea"/>
        <a:cs typeface="+mn-cs"/>
      </a:defRPr>
    </a:lvl1pPr>
    <a:lvl2pPr algn="l" defTabSz="457200" eaLnBrk="1" hangingPunct="1" latinLnBrk="0" lvl="1" marL="457200" rtl="0">
      <a:defRPr sz="1800" kern="1200">
        <a:solidFill>
          <a:schemeClr val="tx1"/>
        </a:solidFill>
        <a:latin typeface="+mn-lt"/>
        <a:ea typeface="+mn-ea"/>
        <a:cs typeface="+mn-cs"/>
      </a:defRPr>
    </a:lvl2pPr>
    <a:lvl3pPr algn="l" defTabSz="457200" eaLnBrk="1" hangingPunct="1" latinLnBrk="0" lvl="2" marL="914400" rtl="0">
      <a:defRPr sz="1800" kern="1200">
        <a:solidFill>
          <a:schemeClr val="tx1"/>
        </a:solidFill>
        <a:latin typeface="+mn-lt"/>
        <a:ea typeface="+mn-ea"/>
        <a:cs typeface="+mn-cs"/>
      </a:defRPr>
    </a:lvl3pPr>
    <a:lvl4pPr algn="l" defTabSz="457200" eaLnBrk="1" hangingPunct="1" latinLnBrk="0" lvl="3" marL="1371600" rtl="0">
      <a:defRPr sz="1800" kern="1200">
        <a:solidFill>
          <a:schemeClr val="tx1"/>
        </a:solidFill>
        <a:latin typeface="+mn-lt"/>
        <a:ea typeface="+mn-ea"/>
        <a:cs typeface="+mn-cs"/>
      </a:defRPr>
    </a:lvl4pPr>
    <a:lvl5pPr algn="l" defTabSz="457200" eaLnBrk="1" hangingPunct="1" latinLnBrk="0" lvl="4" marL="1828800" rtl="0">
      <a:defRPr sz="1800" kern="1200">
        <a:solidFill>
          <a:schemeClr val="tx1"/>
        </a:solidFill>
        <a:latin typeface="+mn-lt"/>
        <a:ea typeface="+mn-ea"/>
        <a:cs typeface="+mn-cs"/>
      </a:defRPr>
    </a:lvl5pPr>
    <a:lvl6pPr algn="l" defTabSz="457200" eaLnBrk="1" hangingPunct="1" latinLnBrk="0" lvl="5" marL="2286000" rtl="0">
      <a:defRPr sz="1800" kern="1200">
        <a:solidFill>
          <a:schemeClr val="tx1"/>
        </a:solidFill>
        <a:latin typeface="+mn-lt"/>
        <a:ea typeface="+mn-ea"/>
        <a:cs typeface="+mn-cs"/>
      </a:defRPr>
    </a:lvl6pPr>
    <a:lvl7pPr algn="l" defTabSz="457200" eaLnBrk="1" hangingPunct="1" latinLnBrk="0" lvl="6" marL="2743200" rtl="0">
      <a:defRPr sz="1800" kern="1200">
        <a:solidFill>
          <a:schemeClr val="tx1"/>
        </a:solidFill>
        <a:latin typeface="+mn-lt"/>
        <a:ea typeface="+mn-ea"/>
        <a:cs typeface="+mn-cs"/>
      </a:defRPr>
    </a:lvl7pPr>
    <a:lvl8pPr algn="l" defTabSz="457200" eaLnBrk="1" hangingPunct="1" latinLnBrk="0" lvl="7" marL="3200400" rtl="0">
      <a:defRPr sz="1800" kern="1200">
        <a:solidFill>
          <a:schemeClr val="tx1"/>
        </a:solidFill>
        <a:latin typeface="+mn-lt"/>
        <a:ea typeface="+mn-ea"/>
        <a:cs typeface="+mn-cs"/>
      </a:defRPr>
    </a:lvl8pPr>
    <a:lvl9pPr algn="l" defTabSz="4572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4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4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4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4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4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4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endParaRPr dirty="0" lang="en-IN"/>
          </a:p>
        </p:txBody>
      </p:sp>
      <p:sp>
        <p:nvSpPr>
          <p:cNvPr id="104860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4" name=""/>
        <p:cNvGrpSpPr/>
        <p:nvPr/>
      </p:nvGrpSpPr>
      <p:grpSpPr>
        <a:xfrm>
          <a:off x="0" y="0"/>
          <a:ext cx="0" cy="0"/>
          <a:chOff x="0" y="0"/>
          <a:chExt cx="0" cy="0"/>
        </a:xfrm>
      </p:grpSpPr>
      <p:grpSp>
        <p:nvGrpSpPr>
          <p:cNvPr id="55" name="Group 15"/>
          <p:cNvGrpSpPr/>
          <p:nvPr/>
        </p:nvGrpSpPr>
        <p:grpSpPr>
          <a:xfrm>
            <a:off x="0" y="-8467"/>
            <a:ext cx="12192000" cy="6866467"/>
            <a:chOff x="0" y="-8467"/>
            <a:chExt cx="12192000" cy="6866467"/>
          </a:xfrm>
        </p:grpSpPr>
        <p:sp>
          <p:nvSpPr>
            <p:cNvPr id="1048646"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47"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8"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49"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0"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1"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2"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53"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54"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dirty="0" lang="en-US"/>
          </a:p>
        </p:txBody>
      </p:sp>
      <p:sp>
        <p:nvSpPr>
          <p:cNvPr id="1048655"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dirty="0" lang="en-US"/>
          </a:p>
        </p:txBody>
      </p:sp>
      <p:sp>
        <p:nvSpPr>
          <p:cNvPr id="104865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57" name="Footer Placeholder 4"/>
          <p:cNvSpPr>
            <a:spLocks noGrp="1"/>
          </p:cNvSpPr>
          <p:nvPr>
            <p:ph type="ftr" sz="quarter" idx="11"/>
          </p:nvPr>
        </p:nvSpPr>
        <p:spPr/>
        <p:txBody>
          <a:bodyPr/>
          <a:p>
            <a:endParaRPr lang="en-IN"/>
          </a:p>
        </p:txBody>
      </p:sp>
      <p:sp>
        <p:nvSpPr>
          <p:cNvPr id="104865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5" name=""/>
        <p:cNvGrpSpPr/>
        <p:nvPr/>
      </p:nvGrpSpPr>
      <p:grpSpPr>
        <a:xfrm>
          <a:off x="0" y="0"/>
          <a:ext cx="0" cy="0"/>
          <a:chOff x="0" y="0"/>
          <a:chExt cx="0" cy="0"/>
        </a:xfrm>
      </p:grpSpPr>
      <p:sp>
        <p:nvSpPr>
          <p:cNvPr id="104871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smtClean="0"/>
              <a:t>Click to edit Master title style</a:t>
            </a:r>
            <a:endParaRPr dirty="0" lang="en-US"/>
          </a:p>
        </p:txBody>
      </p:sp>
      <p:sp>
        <p:nvSpPr>
          <p:cNvPr id="104871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1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5" name="Footer Placeholder 4"/>
          <p:cNvSpPr>
            <a:spLocks noGrp="1"/>
          </p:cNvSpPr>
          <p:nvPr>
            <p:ph type="ftr" sz="quarter" idx="11"/>
          </p:nvPr>
        </p:nvSpPr>
        <p:spPr/>
        <p:txBody>
          <a:bodyPr/>
          <a:p>
            <a:endParaRPr lang="en-IN"/>
          </a:p>
        </p:txBody>
      </p:sp>
      <p:sp>
        <p:nvSpPr>
          <p:cNvPr id="104871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7" name=""/>
        <p:cNvGrpSpPr/>
        <p:nvPr/>
      </p:nvGrpSpPr>
      <p:grpSpPr>
        <a:xfrm>
          <a:off x="0" y="0"/>
          <a:ext cx="0" cy="0"/>
          <a:chOff x="0" y="0"/>
          <a:chExt cx="0" cy="0"/>
        </a:xfrm>
      </p:grpSpPr>
      <p:sp>
        <p:nvSpPr>
          <p:cNvPr id="104866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8"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70"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71" name="Footer Placeholder 4"/>
          <p:cNvSpPr>
            <a:spLocks noGrp="1"/>
          </p:cNvSpPr>
          <p:nvPr>
            <p:ph type="ftr" sz="quarter" idx="11"/>
          </p:nvPr>
        </p:nvSpPr>
        <p:spPr/>
        <p:txBody>
          <a:bodyPr/>
          <a:p>
            <a:endParaRPr lang="en-IN"/>
          </a:p>
        </p:txBody>
      </p:sp>
      <p:sp>
        <p:nvSpPr>
          <p:cNvPr id="104867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7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7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3" name=""/>
        <p:cNvGrpSpPr/>
        <p:nvPr/>
      </p:nvGrpSpPr>
      <p:grpSpPr>
        <a:xfrm>
          <a:off x="0" y="0"/>
          <a:ext cx="0" cy="0"/>
          <a:chOff x="0" y="0"/>
          <a:chExt cx="0" cy="0"/>
        </a:xfrm>
      </p:grpSpPr>
      <p:sp>
        <p:nvSpPr>
          <p:cNvPr id="1048702"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smtClean="0"/>
              <a:t>Click to edit Master title style</a:t>
            </a:r>
            <a:endParaRPr dirty="0" lang="en-US"/>
          </a:p>
        </p:txBody>
      </p:sp>
      <p:sp>
        <p:nvSpPr>
          <p:cNvPr id="1048703"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0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05" name="Footer Placeholder 4"/>
          <p:cNvSpPr>
            <a:spLocks noGrp="1"/>
          </p:cNvSpPr>
          <p:nvPr>
            <p:ph type="ftr" sz="quarter" idx="11"/>
          </p:nvPr>
        </p:nvSpPr>
        <p:spPr/>
        <p:txBody>
          <a:bodyPr/>
          <a:p>
            <a:endParaRPr lang="en-IN"/>
          </a:p>
        </p:txBody>
      </p:sp>
      <p:sp>
        <p:nvSpPr>
          <p:cNvPr id="104870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6" name=""/>
        <p:cNvGrpSpPr/>
        <p:nvPr/>
      </p:nvGrpSpPr>
      <p:grpSpPr>
        <a:xfrm>
          <a:off x="0" y="0"/>
          <a:ext cx="0" cy="0"/>
          <a:chOff x="0" y="0"/>
          <a:chExt cx="0" cy="0"/>
        </a:xfrm>
      </p:grpSpPr>
      <p:sp>
        <p:nvSpPr>
          <p:cNvPr id="1048659"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smtClean="0"/>
              <a:t>Click to edit Master title style</a:t>
            </a:r>
            <a:endParaRPr dirty="0" lang="en-US"/>
          </a:p>
        </p:txBody>
      </p:sp>
      <p:sp>
        <p:nvSpPr>
          <p:cNvPr id="104866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66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62"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63" name="Footer Placeholder 4"/>
          <p:cNvSpPr>
            <a:spLocks noGrp="1"/>
          </p:cNvSpPr>
          <p:nvPr>
            <p:ph type="ftr" sz="quarter" idx="11"/>
          </p:nvPr>
        </p:nvSpPr>
        <p:spPr/>
        <p:txBody>
          <a:bodyPr/>
          <a:p>
            <a:endParaRPr lang="en-IN"/>
          </a:p>
        </p:txBody>
      </p:sp>
      <p:sp>
        <p:nvSpPr>
          <p:cNvPr id="1048664"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65"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6"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7" name=""/>
        <p:cNvGrpSpPr/>
        <p:nvPr/>
      </p:nvGrpSpPr>
      <p:grpSpPr>
        <a:xfrm>
          <a:off x="0" y="0"/>
          <a:ext cx="0" cy="0"/>
          <a:chOff x="0" y="0"/>
          <a:chExt cx="0" cy="0"/>
        </a:xfrm>
      </p:grpSpPr>
      <p:sp>
        <p:nvSpPr>
          <p:cNvPr id="104872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smtClean="0"/>
              <a:t>Click to edit Master title style</a:t>
            </a:r>
            <a:endParaRPr dirty="0" lang="en-US"/>
          </a:p>
        </p:txBody>
      </p:sp>
      <p:sp>
        <p:nvSpPr>
          <p:cNvPr id="104872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smtClean="0"/>
              <a:t>Edit Master text styles</a:t>
            </a:r>
          </a:p>
        </p:txBody>
      </p:sp>
      <p:sp>
        <p:nvSpPr>
          <p:cNvPr id="104872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72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7" name="Footer Placeholder 4"/>
          <p:cNvSpPr>
            <a:spLocks noGrp="1"/>
          </p:cNvSpPr>
          <p:nvPr>
            <p:ph type="ftr" sz="quarter" idx="11"/>
          </p:nvPr>
        </p:nvSpPr>
        <p:spPr/>
        <p:txBody>
          <a:bodyPr/>
          <a:p>
            <a:endParaRPr lang="en-IN"/>
          </a:p>
        </p:txBody>
      </p:sp>
      <p:sp>
        <p:nvSpPr>
          <p:cNvPr id="104872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9" name=""/>
        <p:cNvGrpSpPr/>
        <p:nvPr/>
      </p:nvGrpSpPr>
      <p:grpSpPr>
        <a:xfrm>
          <a:off x="0" y="0"/>
          <a:ext cx="0" cy="0"/>
          <a:chOff x="0" y="0"/>
          <a:chExt cx="0" cy="0"/>
        </a:xfrm>
      </p:grpSpPr>
      <p:sp>
        <p:nvSpPr>
          <p:cNvPr id="1048681" name="Title 1"/>
          <p:cNvSpPr>
            <a:spLocks noGrp="1"/>
          </p:cNvSpPr>
          <p:nvPr>
            <p:ph type="title"/>
          </p:nvPr>
        </p:nvSpPr>
        <p:spPr/>
        <p:txBody>
          <a:bodyPr/>
          <a:p>
            <a:r>
              <a:rPr lang="en-US" smtClean="0"/>
              <a:t>Click to edit Master title style</a:t>
            </a:r>
            <a:endParaRPr dirty="0" lang="en-US"/>
          </a:p>
        </p:txBody>
      </p:sp>
      <p:sp>
        <p:nvSpPr>
          <p:cNvPr id="1048682"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83"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84" name="Footer Placeholder 4"/>
          <p:cNvSpPr>
            <a:spLocks noGrp="1"/>
          </p:cNvSpPr>
          <p:nvPr>
            <p:ph type="ftr" sz="quarter" idx="11"/>
          </p:nvPr>
        </p:nvSpPr>
        <p:spPr/>
        <p:txBody>
          <a:bodyPr/>
          <a:p>
            <a:endParaRPr lang="en-IN"/>
          </a:p>
        </p:txBody>
      </p:sp>
      <p:sp>
        <p:nvSpPr>
          <p:cNvPr id="1048685"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735" name="Vertical Title 1"/>
          <p:cNvSpPr>
            <a:spLocks noGrp="1"/>
          </p:cNvSpPr>
          <p:nvPr>
            <p:ph type="title" orient="vert"/>
          </p:nvPr>
        </p:nvSpPr>
        <p:spPr>
          <a:xfrm>
            <a:off x="7967673" y="609599"/>
            <a:ext cx="1304743" cy="5251451"/>
          </a:xfrm>
        </p:spPr>
        <p:txBody>
          <a:bodyPr anchor="ctr" vert="eaVert"/>
          <a:p>
            <a:r>
              <a:rPr lang="en-US" smtClean="0"/>
              <a:t>Click to edit Master title style</a:t>
            </a:r>
            <a:endParaRPr dirty="0" lang="en-US"/>
          </a:p>
        </p:txBody>
      </p:sp>
      <p:sp>
        <p:nvSpPr>
          <p:cNvPr id="1048736" name="Vertical Text Placeholder 2"/>
          <p:cNvSpPr>
            <a:spLocks noGrp="1"/>
          </p:cNvSpPr>
          <p:nvPr>
            <p:ph type="body" orient="vert" idx="1"/>
          </p:nvPr>
        </p:nvSpPr>
        <p:spPr>
          <a:xfrm>
            <a:off x="677335" y="609600"/>
            <a:ext cx="7060150" cy="5251450"/>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38" name="Footer Placeholder 4"/>
          <p:cNvSpPr>
            <a:spLocks noGrp="1"/>
          </p:cNvSpPr>
          <p:nvPr>
            <p:ph type="ftr" sz="quarter" idx="11"/>
          </p:nvPr>
        </p:nvSpPr>
        <p:spPr/>
        <p:txBody>
          <a:bodyPr/>
          <a:p>
            <a:endParaRPr lang="en-IN"/>
          </a:p>
        </p:txBody>
      </p:sp>
      <p:sp>
        <p:nvSpPr>
          <p:cNvPr id="104873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4" name=""/>
        <p:cNvGrpSpPr/>
        <p:nvPr/>
      </p:nvGrpSpPr>
      <p:grpSpPr>
        <a:xfrm>
          <a:off x="0" y="0"/>
          <a:ext cx="0" cy="0"/>
          <a:chOff x="0" y="0"/>
          <a:chExt cx="0" cy="0"/>
        </a:xfrm>
      </p:grpSpPr>
      <p:sp>
        <p:nvSpPr>
          <p:cNvPr id="1048707" name="Title 1"/>
          <p:cNvSpPr>
            <a:spLocks noGrp="1"/>
          </p:cNvSpPr>
          <p:nvPr>
            <p:ph type="title"/>
          </p:nvPr>
        </p:nvSpPr>
        <p:spPr/>
        <p:txBody>
          <a:bodyPr/>
          <a:p>
            <a:r>
              <a:rPr lang="en-US" smtClean="0"/>
              <a:t>Click to edit Master title style</a:t>
            </a:r>
            <a:endParaRPr dirty="0" lang="en-US"/>
          </a:p>
        </p:txBody>
      </p:sp>
      <p:sp>
        <p:nvSpPr>
          <p:cNvPr id="1048708"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0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0" name="Footer Placeholder 4"/>
          <p:cNvSpPr>
            <a:spLocks noGrp="1"/>
          </p:cNvSpPr>
          <p:nvPr>
            <p:ph type="ftr" sz="quarter" idx="11"/>
          </p:nvPr>
        </p:nvSpPr>
        <p:spPr/>
        <p:txBody>
          <a:bodyPr/>
          <a:p>
            <a:endParaRPr lang="en-IN"/>
          </a:p>
        </p:txBody>
      </p:sp>
      <p:sp>
        <p:nvSpPr>
          <p:cNvPr id="104871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0" name=""/>
        <p:cNvGrpSpPr/>
        <p:nvPr/>
      </p:nvGrpSpPr>
      <p:grpSpPr>
        <a:xfrm>
          <a:off x="0" y="0"/>
          <a:ext cx="0" cy="0"/>
          <a:chOff x="0" y="0"/>
          <a:chExt cx="0" cy="0"/>
        </a:xfrm>
      </p:grpSpPr>
      <p:sp>
        <p:nvSpPr>
          <p:cNvPr id="1048686" name="Title 1"/>
          <p:cNvSpPr>
            <a:spLocks noGrp="1"/>
          </p:cNvSpPr>
          <p:nvPr>
            <p:ph type="title"/>
          </p:nvPr>
        </p:nvSpPr>
        <p:spPr>
          <a:xfrm>
            <a:off x="677335" y="2700867"/>
            <a:ext cx="8596668" cy="1826581"/>
          </a:xfrm>
        </p:spPr>
        <p:txBody>
          <a:bodyPr anchor="b"/>
          <a:lstStyle>
            <a:lvl1pPr algn="l">
              <a:defRPr b="0" cap="none" sz="4000"/>
            </a:lvl1pPr>
          </a:lstStyle>
          <a:p>
            <a:r>
              <a:rPr lang="en-US" smtClean="0"/>
              <a:t>Click to edit Master title style</a:t>
            </a:r>
            <a:endParaRPr dirty="0" lang="en-US"/>
          </a:p>
        </p:txBody>
      </p:sp>
      <p:sp>
        <p:nvSpPr>
          <p:cNvPr id="1048687"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Edit Master text styles</a:t>
            </a:r>
          </a:p>
        </p:txBody>
      </p:sp>
      <p:sp>
        <p:nvSpPr>
          <p:cNvPr id="104868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89" name="Footer Placeholder 4"/>
          <p:cNvSpPr>
            <a:spLocks noGrp="1"/>
          </p:cNvSpPr>
          <p:nvPr>
            <p:ph type="ftr" sz="quarter" idx="11"/>
          </p:nvPr>
        </p:nvSpPr>
        <p:spPr/>
        <p:txBody>
          <a:bodyPr/>
          <a:p>
            <a:endParaRPr lang="en-IN"/>
          </a:p>
        </p:txBody>
      </p:sp>
      <p:sp>
        <p:nvSpPr>
          <p:cNvPr id="104869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17" name="Title 1"/>
          <p:cNvSpPr>
            <a:spLocks noGrp="1"/>
          </p:cNvSpPr>
          <p:nvPr>
            <p:ph type="title"/>
          </p:nvPr>
        </p:nvSpPr>
        <p:spPr/>
        <p:txBody>
          <a:bodyPr/>
          <a:p>
            <a:r>
              <a:rPr lang="en-US" smtClean="0"/>
              <a:t>Click to edit Master title style</a:t>
            </a:r>
            <a:endParaRPr dirty="0" lang="en-US"/>
          </a:p>
        </p:txBody>
      </p:sp>
      <p:sp>
        <p:nvSpPr>
          <p:cNvPr id="1048718" name="Content Placeholder 2"/>
          <p:cNvSpPr>
            <a:spLocks noGrp="1"/>
          </p:cNvSpPr>
          <p:nvPr>
            <p:ph sz="half" idx="1"/>
          </p:nvPr>
        </p:nvSpPr>
        <p:spPr>
          <a:xfrm>
            <a:off x="677334" y="2160589"/>
            <a:ext cx="4184035" cy="3880772"/>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19" name="Content Placeholder 3"/>
          <p:cNvSpPr>
            <a:spLocks noGrp="1"/>
          </p:cNvSpPr>
          <p:nvPr>
            <p:ph sz="half" idx="2"/>
          </p:nvPr>
        </p:nvSpPr>
        <p:spPr>
          <a:xfrm>
            <a:off x="5089970" y="2160589"/>
            <a:ext cx="4184034" cy="3880773"/>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20"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21" name="Footer Placeholder 5"/>
          <p:cNvSpPr>
            <a:spLocks noGrp="1"/>
          </p:cNvSpPr>
          <p:nvPr>
            <p:ph type="ftr" sz="quarter" idx="11"/>
          </p:nvPr>
        </p:nvSpPr>
        <p:spPr/>
        <p:txBody>
          <a:bodyPr/>
          <a:p>
            <a:endParaRPr lang="en-IN"/>
          </a:p>
        </p:txBody>
      </p:sp>
      <p:sp>
        <p:nvSpPr>
          <p:cNvPr id="104872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1" name=""/>
        <p:cNvGrpSpPr/>
        <p:nvPr/>
      </p:nvGrpSpPr>
      <p:grpSpPr>
        <a:xfrm>
          <a:off x="0" y="0"/>
          <a:ext cx="0" cy="0"/>
          <a:chOff x="0" y="0"/>
          <a:chExt cx="0" cy="0"/>
        </a:xfrm>
      </p:grpSpPr>
      <p:sp>
        <p:nvSpPr>
          <p:cNvPr id="1048691" name="Title 1"/>
          <p:cNvSpPr>
            <a:spLocks noGrp="1"/>
          </p:cNvSpPr>
          <p:nvPr>
            <p:ph type="title"/>
          </p:nvPr>
        </p:nvSpPr>
        <p:spPr/>
        <p:txBody>
          <a:bodyPr/>
          <a:p>
            <a:r>
              <a:rPr lang="en-US" smtClean="0"/>
              <a:t>Click to edit Master title style</a:t>
            </a:r>
            <a:endParaRPr dirty="0" lang="en-US"/>
          </a:p>
        </p:txBody>
      </p:sp>
      <p:sp>
        <p:nvSpPr>
          <p:cNvPr id="1048692"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3" name="Content Placeholder 3"/>
          <p:cNvSpPr>
            <a:spLocks noGrp="1"/>
          </p:cNvSpPr>
          <p:nvPr>
            <p:ph sz="half" idx="2"/>
          </p:nvPr>
        </p:nvSpPr>
        <p:spPr>
          <a:xfrm>
            <a:off x="675745" y="2737245"/>
            <a:ext cx="4185623"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4"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95" name="Content Placeholder 5"/>
          <p:cNvSpPr>
            <a:spLocks noGrp="1"/>
          </p:cNvSpPr>
          <p:nvPr>
            <p:ph sz="quarter" idx="4"/>
          </p:nvPr>
        </p:nvSpPr>
        <p:spPr>
          <a:xfrm>
            <a:off x="5088384" y="2737245"/>
            <a:ext cx="4185617" cy="330411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696"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697" name="Footer Placeholder 7"/>
          <p:cNvSpPr>
            <a:spLocks noGrp="1"/>
          </p:cNvSpPr>
          <p:nvPr>
            <p:ph type="ftr" sz="quarter" idx="11"/>
          </p:nvPr>
        </p:nvSpPr>
        <p:spPr/>
        <p:txBody>
          <a:bodyPr/>
          <a:p>
            <a:endParaRPr lang="en-IN"/>
          </a:p>
        </p:txBody>
      </p:sp>
      <p:sp>
        <p:nvSpPr>
          <p:cNvPr id="1048698"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9" name=""/>
        <p:cNvGrpSpPr/>
        <p:nvPr/>
      </p:nvGrpSpPr>
      <p:grpSpPr>
        <a:xfrm>
          <a:off x="0" y="0"/>
          <a:ext cx="0" cy="0"/>
          <a:chOff x="0" y="0"/>
          <a:chExt cx="0" cy="0"/>
        </a:xfrm>
      </p:grpSpPr>
      <p:sp>
        <p:nvSpPr>
          <p:cNvPr id="1048605" name="Title 1"/>
          <p:cNvSpPr>
            <a:spLocks noGrp="1"/>
          </p:cNvSpPr>
          <p:nvPr>
            <p:ph type="title"/>
          </p:nvPr>
        </p:nvSpPr>
        <p:spPr>
          <a:xfrm>
            <a:off x="677334" y="609600"/>
            <a:ext cx="8596668" cy="1320800"/>
          </a:xfrm>
        </p:spPr>
        <p:txBody>
          <a:bodyPr/>
          <a:p>
            <a:r>
              <a:rPr lang="en-US" smtClean="0"/>
              <a:t>Click to edit Master title style</a:t>
            </a:r>
            <a:endParaRPr dirty="0" lang="en-US"/>
          </a:p>
        </p:txBody>
      </p:sp>
      <p:sp>
        <p:nvSpPr>
          <p:cNvPr id="1048606"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7" name="Footer Placeholder 3"/>
          <p:cNvSpPr>
            <a:spLocks noGrp="1"/>
          </p:cNvSpPr>
          <p:nvPr>
            <p:ph type="ftr" sz="quarter" idx="11"/>
          </p:nvPr>
        </p:nvSpPr>
        <p:spPr/>
        <p:txBody>
          <a:bodyPr/>
          <a:p>
            <a:endParaRPr lang="en-IN"/>
          </a:p>
        </p:txBody>
      </p:sp>
      <p:sp>
        <p:nvSpPr>
          <p:cNvPr id="1048608"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2" name=""/>
        <p:cNvGrpSpPr/>
        <p:nvPr/>
      </p:nvGrpSpPr>
      <p:grpSpPr>
        <a:xfrm>
          <a:off x="0" y="0"/>
          <a:ext cx="0" cy="0"/>
          <a:chOff x="0" y="0"/>
          <a:chExt cx="0" cy="0"/>
        </a:xfrm>
      </p:grpSpPr>
      <p:sp>
        <p:nvSpPr>
          <p:cNvPr id="1048699"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700" name="Footer Placeholder 2"/>
          <p:cNvSpPr>
            <a:spLocks noGrp="1"/>
          </p:cNvSpPr>
          <p:nvPr>
            <p:ph type="ftr" sz="quarter" idx="11"/>
          </p:nvPr>
        </p:nvSpPr>
        <p:spPr/>
        <p:txBody>
          <a:bodyPr/>
          <a:p>
            <a:endParaRPr lang="en-IN"/>
          </a:p>
        </p:txBody>
      </p:sp>
      <p:sp>
        <p:nvSpPr>
          <p:cNvPr id="1048701"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29"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dirty="0" lang="en-US"/>
          </a:p>
        </p:txBody>
      </p:sp>
      <p:sp>
        <p:nvSpPr>
          <p:cNvPr id="1048730" name="Content Placeholder 2"/>
          <p:cNvSpPr>
            <a:spLocks noGrp="1"/>
          </p:cNvSpPr>
          <p:nvPr>
            <p:ph idx="1"/>
          </p:nvPr>
        </p:nvSpPr>
        <p:spPr>
          <a:xfrm>
            <a:off x="4760461" y="514924"/>
            <a:ext cx="4513541" cy="5526437"/>
          </a:xfrm>
        </p:spPr>
        <p:txBody>
          <a:bodyPr>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3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smtClean="0"/>
              <a:t>Edit Master text styles</a:t>
            </a:r>
          </a:p>
        </p:txBody>
      </p:sp>
      <p:sp>
        <p:nvSpPr>
          <p:cNvPr id="104873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33" name="Footer Placeholder 5"/>
          <p:cNvSpPr>
            <a:spLocks noGrp="1"/>
          </p:cNvSpPr>
          <p:nvPr>
            <p:ph type="ftr" sz="quarter" idx="11"/>
          </p:nvPr>
        </p:nvSpPr>
        <p:spPr/>
        <p:txBody>
          <a:bodyPr/>
          <a:p>
            <a:endParaRPr lang="en-IN"/>
          </a:p>
        </p:txBody>
      </p:sp>
      <p:sp>
        <p:nvSpPr>
          <p:cNvPr id="104873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8" name=""/>
        <p:cNvGrpSpPr/>
        <p:nvPr/>
      </p:nvGrpSpPr>
      <p:grpSpPr>
        <a:xfrm>
          <a:off x="0" y="0"/>
          <a:ext cx="0" cy="0"/>
          <a:chOff x="0" y="0"/>
          <a:chExt cx="0" cy="0"/>
        </a:xfrm>
      </p:grpSpPr>
      <p:sp>
        <p:nvSpPr>
          <p:cNvPr id="1048675" name="Title 1"/>
          <p:cNvSpPr>
            <a:spLocks noGrp="1"/>
          </p:cNvSpPr>
          <p:nvPr>
            <p:ph type="title"/>
          </p:nvPr>
        </p:nvSpPr>
        <p:spPr>
          <a:xfrm>
            <a:off x="677334" y="4800600"/>
            <a:ext cx="8596667" cy="566738"/>
          </a:xfrm>
        </p:spPr>
        <p:txBody>
          <a:bodyPr anchor="b">
            <a:normAutofit/>
          </a:bodyPr>
          <a:lstStyle>
            <a:lvl1pPr algn="l">
              <a:defRPr b="0" sz="2400"/>
            </a:lvl1pPr>
          </a:lstStyle>
          <a:p>
            <a:r>
              <a:rPr lang="en-US" smtClean="0"/>
              <a:t>Click to edit Master title style</a:t>
            </a:r>
            <a:endParaRPr dirty="0" lang="en-US"/>
          </a:p>
        </p:txBody>
      </p:sp>
      <p:sp>
        <p:nvSpPr>
          <p:cNvPr id="1048676"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smtClean="0"/>
              <a:t>Click icon to add picture</a:t>
            </a:r>
            <a:endParaRPr dirty="0" lang="en-US"/>
          </a:p>
        </p:txBody>
      </p:sp>
      <p:sp>
        <p:nvSpPr>
          <p:cNvPr id="1048677"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Edit Master text styles</a:t>
            </a:r>
          </a:p>
        </p:txBody>
      </p:sp>
      <p:sp>
        <p:nvSpPr>
          <p:cNvPr id="1048678" name="Footer Placeholder 5"/>
          <p:cNvSpPr>
            <a:spLocks noGrp="1"/>
          </p:cNvSpPr>
          <p:nvPr>
            <p:ph type="ftr" sz="quarter" idx="11"/>
          </p:nvPr>
        </p:nvSpPr>
        <p:spPr/>
        <p:txBody>
          <a:bodyPr/>
          <a:p>
            <a:endParaRPr lang="en-IN"/>
          </a:p>
        </p:txBody>
      </p:sp>
      <p:sp>
        <p:nvSpPr>
          <p:cNvPr id="1048679"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IN" spc="10" smtClean="0"/>
              <a:t>‹#›</a:t>
            </a:fld>
            <a:endParaRPr dirty="0" lang="en-IN" spc="10"/>
          </a:p>
        </p:txBody>
      </p:sp>
      <p:sp>
        <p:nvSpPr>
          <p:cNvPr id="1048680"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smtClean="0"/>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dirty="0" lang="en-IN"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Shape 46"/>
        <p:cNvGrpSpPr/>
        <p:nvPr/>
      </p:nvGrpSpPr>
      <p:grpSpPr>
        <a:xfrm>
          <a:off x="0" y="0"/>
          <a:ext cx="0" cy="0"/>
          <a:chOff x="0" y="0"/>
          <a:chExt cx="0" cy="0"/>
        </a:xfrm>
      </p:grpSpPr>
      <p:grpSp>
        <p:nvGrpSpPr>
          <p:cNvPr id="33" name="Google Shape;47;p1"/>
          <p:cNvGrpSpPr/>
          <p:nvPr/>
        </p:nvGrpSpPr>
        <p:grpSpPr>
          <a:xfrm>
            <a:off x="228600" y="892987"/>
            <a:ext cx="1743075" cy="1333500"/>
            <a:chOff x="742950" y="1104900"/>
            <a:chExt cx="1743075" cy="1333500"/>
          </a:xfrm>
        </p:grpSpPr>
        <p:sp>
          <p:nvSpPr>
            <p:cNvPr id="1048594" name="Google Shape;48;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8595" name="Google Shape;49;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048596" name="Google Shape;50;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8597" name="Google Shape;51;p1"/>
          <p:cNvSpPr txBox="1"/>
          <p:nvPr>
            <p:ph type="ctrTitle"/>
          </p:nvPr>
        </p:nvSpPr>
        <p:spPr>
          <a:xfrm>
            <a:off x="-304801" y="1009190"/>
            <a:ext cx="9896400" cy="509100"/>
          </a:xfrm>
          <a:prstGeom prst="rect"/>
          <a:noFill/>
          <a:ln>
            <a:noFill/>
          </a:ln>
        </p:spPr>
        <p:txBody>
          <a:bodyPr anchor="t" anchorCtr="0" bIns="0" lIns="0" rIns="0" spcFirstLastPara="1" tIns="16500" wrap="square">
            <a:spAutoFit/>
          </a:bodyPr>
          <a:p>
            <a:pPr algn="l" indent="0" lvl="0" marL="3213735" rtl="0">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p>
        </p:txBody>
      </p:sp>
      <p:sp>
        <p:nvSpPr>
          <p:cNvPr id="1048598" name="Google Shape;52;p1"/>
          <p:cNvSpPr txBox="1"/>
          <p:nvPr>
            <p:ph type="sldNum" idx="7"/>
          </p:nvPr>
        </p:nvSpPr>
        <p:spPr>
          <a:xfrm>
            <a:off x="8590663" y="6137874"/>
            <a:ext cx="683400" cy="172076"/>
          </a:xfrm>
          <a:prstGeom prst="rect"/>
          <a:noFill/>
          <a:ln>
            <a:noFill/>
          </a:ln>
        </p:spPr>
        <p:txBody>
          <a:bodyPr anchor="ctr" anchorCtr="0" bIns="0" lIns="0" rIns="0" spcFirstLastPara="1" tIns="6975" wrap="square">
            <a:spAutoFit/>
          </a:bodyPr>
          <a:p>
            <a:pPr algn="r" indent="0" lvl="0" marL="38100" rtl="0">
              <a:lnSpc>
                <a:spcPct val="100000"/>
              </a:lnSpc>
              <a:spcBef>
                <a:spcPts val="0"/>
              </a:spcBef>
              <a:spcAft>
                <a:spcPts val="0"/>
              </a:spcAft>
              <a:buNone/>
            </a:pPr>
            <a:fld id="{00000000-1234-1234-1234-123412341234}" type="slidenum">
              <a:rPr lang="en-US"/>
              <a:t>1</a:t>
            </a:fld>
          </a:p>
        </p:txBody>
      </p:sp>
      <p:sp>
        <p:nvSpPr>
          <p:cNvPr id="1048599" name="Google Shape;53;p1"/>
          <p:cNvSpPr txBox="1"/>
          <p:nvPr/>
        </p:nvSpPr>
        <p:spPr>
          <a:xfrm>
            <a:off x="2295524" y="2766756"/>
            <a:ext cx="72960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STUDENT NAME: </a:t>
            </a:r>
            <a:r>
              <a:rPr sz="2400" lang="en-US">
                <a:solidFill>
                  <a:schemeClr val="dk1"/>
                </a:solidFill>
                <a:latin typeface="Times New Roman"/>
                <a:ea typeface="Times New Roman"/>
                <a:cs typeface="Times New Roman"/>
                <a:sym typeface="Times New Roman"/>
              </a:rPr>
              <a:t>T</a:t>
            </a:r>
            <a:r>
              <a:rPr sz="2400" lang="en-US">
                <a:solidFill>
                  <a:schemeClr val="dk1"/>
                </a:solidFill>
                <a:latin typeface="Times New Roman"/>
                <a:ea typeface="Times New Roman"/>
                <a:cs typeface="Times New Roman"/>
                <a:sym typeface="Times New Roman"/>
              </a:rPr>
              <a:t>h</a:t>
            </a:r>
            <a:r>
              <a:rPr sz="2400" lang="en-US">
                <a:solidFill>
                  <a:schemeClr val="dk1"/>
                </a:solidFill>
                <a:latin typeface="Times New Roman"/>
                <a:ea typeface="Times New Roman"/>
                <a:cs typeface="Times New Roman"/>
                <a:sym typeface="Times New Roman"/>
              </a:rPr>
              <a:t>r</a:t>
            </a:r>
            <a:r>
              <a:rPr sz="2400" lang="en-US">
                <a:solidFill>
                  <a:schemeClr val="dk1"/>
                </a:solidFill>
                <a:latin typeface="Times New Roman"/>
                <a:ea typeface="Times New Roman"/>
                <a:cs typeface="Times New Roman"/>
                <a:sym typeface="Times New Roman"/>
              </a:rPr>
              <a:t>i</a:t>
            </a:r>
            <a:r>
              <a:rPr sz="2400" lang="en-US">
                <a:solidFill>
                  <a:schemeClr val="dk1"/>
                </a:solidFill>
                <a:latin typeface="Times New Roman"/>
                <a:ea typeface="Times New Roman"/>
                <a:cs typeface="Times New Roman"/>
                <a:sym typeface="Times New Roman"/>
              </a:rPr>
              <a:t>s</a:t>
            </a:r>
            <a:r>
              <a:rPr sz="2400" lang="en-US">
                <a:solidFill>
                  <a:schemeClr val="dk1"/>
                </a:solidFill>
                <a:latin typeface="Times New Roman"/>
                <a:ea typeface="Times New Roman"/>
                <a:cs typeface="Times New Roman"/>
                <a:sym typeface="Times New Roman"/>
              </a:rPr>
              <a:t>h</a:t>
            </a:r>
            <a:r>
              <a:rPr sz="2400" lang="en-US">
                <a:solidFill>
                  <a:schemeClr val="dk1"/>
                </a:solidFill>
                <a:latin typeface="Times New Roman"/>
                <a:ea typeface="Times New Roman"/>
                <a:cs typeface="Times New Roman"/>
                <a:sym typeface="Times New Roman"/>
              </a:rPr>
              <a:t>a </a:t>
            </a:r>
            <a:r>
              <a:rPr sz="2400" lang="en-US">
                <a:solidFill>
                  <a:schemeClr val="dk1"/>
                </a:solidFill>
                <a:latin typeface="Times New Roman"/>
                <a:ea typeface="Times New Roman"/>
                <a:cs typeface="Times New Roman"/>
                <a:sym typeface="Times New Roman"/>
              </a:rPr>
              <a:t>S</a:t>
            </a: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REGISTER NO: 31221150</a:t>
            </a:r>
            <a:r>
              <a:rPr sz="2400" lang="en-US">
                <a:solidFill>
                  <a:schemeClr val="dk1"/>
                </a:solidFill>
                <a:latin typeface="Times New Roman"/>
                <a:ea typeface="Times New Roman"/>
                <a:cs typeface="Times New Roman"/>
                <a:sym typeface="Times New Roman"/>
              </a:rPr>
              <a:t>6</a:t>
            </a:r>
            <a:endParaRPr sz="24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DEPARTMENT: 3</a:t>
            </a:r>
            <a:r>
              <a:rPr baseline="30000" sz="2400" lang="en-US">
                <a:solidFill>
                  <a:schemeClr val="dk1"/>
                </a:solidFill>
                <a:latin typeface="Times New Roman"/>
                <a:ea typeface="Times New Roman"/>
                <a:cs typeface="Times New Roman"/>
                <a:sym typeface="Times New Roman"/>
              </a:rPr>
              <a:t>RD</a:t>
            </a:r>
            <a:r>
              <a:rPr sz="2400" lang="en-US">
                <a:solidFill>
                  <a:schemeClr val="dk1"/>
                </a:solidFill>
                <a:latin typeface="Times New Roman"/>
                <a:ea typeface="Times New Roman"/>
                <a:cs typeface="Times New Roman"/>
                <a:sym typeface="Times New Roman"/>
              </a:rPr>
              <a:t> YEAR B.COM(GENERAL)</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COLLEGE: ALPHA ARTS AND SCIENCE COLLEGE</a:t>
            </a:r>
          </a:p>
          <a:p>
            <a:pPr algn="l" indent="0" lvl="0" marL="0" marR="0" rtl="0">
              <a:spcBef>
                <a:spcPts val="0"/>
              </a:spcBef>
              <a:spcAft>
                <a:spcPts val="0"/>
              </a:spcAft>
              <a:buNone/>
            </a:pPr>
            <a:r>
              <a:rPr sz="2400" lang="en-US">
                <a:solidFill>
                  <a:schemeClr val="dk1"/>
                </a:solidFill>
                <a:latin typeface="Times New Roman"/>
                <a:ea typeface="Times New Roman"/>
                <a:cs typeface="Times New Roman"/>
                <a:sym typeface="Times New Roman"/>
              </a:rPr>
              <a:t>           </a:t>
            </a:r>
            <a:endParaRPr sz="2400">
              <a:solidFill>
                <a:schemeClr val="dk1"/>
              </a:solidFill>
              <a:latin typeface="Times New Roman"/>
              <a:ea typeface="Times New Roman"/>
              <a:cs typeface="Times New Roman"/>
              <a:sym typeface="Times New Roman"/>
            </a:endParaRPr>
          </a:p>
        </p:txBody>
      </p:sp>
      <p:grpSp>
        <p:nvGrpSpPr>
          <p:cNvPr id="34" name="Google Shape;54;p1"/>
          <p:cNvGrpSpPr/>
          <p:nvPr/>
        </p:nvGrpSpPr>
        <p:grpSpPr>
          <a:xfrm rot="10800000">
            <a:off x="9753600" y="1559737"/>
            <a:ext cx="1743075" cy="1333500"/>
            <a:chOff x="742950" y="1104900"/>
            <a:chExt cx="1743075" cy="1333500"/>
          </a:xfrm>
        </p:grpSpPr>
        <p:sp>
          <p:nvSpPr>
            <p:cNvPr id="1048600" name="Google Shape;55;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048601" name="Google Shape;56;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38" name="object 9"/>
          <p:cNvSpPr txBox="1"/>
          <p:nvPr/>
        </p:nvSpPr>
        <p:spPr>
          <a:xfrm>
            <a:off x="11277218" y="6473337"/>
            <a:ext cx="286244"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imes New Roman" panose="02020603050405020304" pitchFamily="18" charset="0"/>
                <a:cs typeface="Times New Roman" panose="02020603050405020304" pitchFamily="18" charset="0"/>
              </a:rPr>
              <a:t>10</a:t>
            </a:fld>
            <a:endParaRPr sz="1100">
              <a:latin typeface="Times New Roman" panose="02020603050405020304" pitchFamily="18" charset="0"/>
              <a:cs typeface="Times New Roman" panose="02020603050405020304" pitchFamily="18" charset="0"/>
            </a:endParaRPr>
          </a:p>
        </p:txBody>
      </p:sp>
      <p:sp>
        <p:nvSpPr>
          <p:cNvPr id="1048639" name="TextBox 2"/>
          <p:cNvSpPr txBox="1"/>
          <p:nvPr/>
        </p:nvSpPr>
        <p:spPr>
          <a:xfrm>
            <a:off x="533400" y="2286000"/>
            <a:ext cx="10532840" cy="1158240"/>
          </a:xfrm>
          <a:prstGeom prst="rect"/>
          <a:noFill/>
        </p:spPr>
        <p:txBody>
          <a:bodyPr wrap="square">
            <a:spAutoFit/>
          </a:bodyPr>
          <a:p>
            <a:r>
              <a:rPr b="1" dirty="0" sz="2400" lang="en-US">
                <a:latin typeface="Times New Roman" panose="02020603050405020304" pitchFamily="18" charset="0"/>
                <a:cs typeface="Times New Roman" panose="02020603050405020304" pitchFamily="18" charset="0"/>
              </a:rPr>
              <a:t>Modeling</a:t>
            </a:r>
            <a:r>
              <a:rPr dirty="0" sz="2400" lang="en-US">
                <a:latin typeface="Times New Roman" panose="02020603050405020304" pitchFamily="18" charset="0"/>
                <a:cs typeface="Times New Roman" panose="02020603050405020304" pitchFamily="18" charset="0"/>
              </a:rPr>
              <a:t> in the context of Employee Performance Analysis using Excel involves creating and implementing models to analyze and interpret performance data. The goal is to derive meaningful insights, make predictions, and support decision-making. </a:t>
            </a:r>
            <a:endParaRPr dirty="0" sz="2400" lang="en-IN">
              <a:latin typeface="Times New Roman" panose="02020603050405020304" pitchFamily="18" charset="0"/>
              <a:cs typeface="Times New Roman" panose="02020603050405020304" pitchFamily="18" charset="0"/>
            </a:endParaRPr>
          </a:p>
        </p:txBody>
      </p:sp>
      <p:sp>
        <p:nvSpPr>
          <p:cNvPr id="1048640" name="TextBox 1"/>
          <p:cNvSpPr txBox="1"/>
          <p:nvPr/>
        </p:nvSpPr>
        <p:spPr>
          <a:xfrm>
            <a:off x="762000" y="685800"/>
            <a:ext cx="5181600" cy="769441"/>
          </a:xfrm>
          <a:prstGeom prst="rect"/>
          <a:noFill/>
        </p:spPr>
        <p:txBody>
          <a:bodyPr rtlCol="0" wrap="square">
            <a:spAutoFit/>
          </a:bodyPr>
          <a:p>
            <a:r>
              <a:rPr b="1" dirty="0" sz="4400" lang="en-GB" smtClean="0">
                <a:solidFill>
                  <a:schemeClr val="accent1"/>
                </a:solidFill>
                <a:latin typeface="Times New Roman" panose="02020603050405020304" pitchFamily="18" charset="0"/>
                <a:cs typeface="Times New Roman" panose="02020603050405020304" pitchFamily="18" charset="0"/>
              </a:rPr>
              <a:t>MODELING</a:t>
            </a:r>
            <a:endParaRPr b="1" dirty="0" sz="4400" lang="en-IN">
              <a:solidFill>
                <a:schemeClr val="accent1"/>
              </a:solidFill>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1" name="object 7"/>
          <p:cNvSpPr txBox="1">
            <a:spLocks noGrp="1"/>
          </p:cNvSpPr>
          <p:nvPr>
            <p:ph type="title"/>
          </p:nvPr>
        </p:nvSpPr>
        <p:spPr>
          <a:xfrm>
            <a:off x="688657" y="1031670"/>
            <a:ext cx="2826068" cy="690574"/>
          </a:xfrm>
          <a:prstGeom prst="rect"/>
        </p:spPr>
        <p:txBody>
          <a:bodyPr bIns="0" lIns="0" rIns="0" rtlCol="0" tIns="13335" vert="horz" wrap="square">
            <a:spAutoFit/>
          </a:bodyPr>
          <a:p>
            <a:pPr marL="12700">
              <a:lnSpc>
                <a:spcPct val="100000"/>
              </a:lnSpc>
              <a:spcBef>
                <a:spcPts val="105"/>
              </a:spcBef>
            </a:pPr>
            <a:r>
              <a:rPr b="1" dirty="0" sz="4400">
                <a:latin typeface="Times New Roman" panose="02020603050405020304" pitchFamily="18" charset="0"/>
                <a:cs typeface="Times New Roman" panose="02020603050405020304" pitchFamily="18" charset="0"/>
              </a:rPr>
              <a:t>R</a:t>
            </a:r>
            <a:r>
              <a:rPr b="1" dirty="0" sz="4400" spc="-40">
                <a:latin typeface="Times New Roman" panose="02020603050405020304" pitchFamily="18" charset="0"/>
                <a:cs typeface="Times New Roman" panose="02020603050405020304" pitchFamily="18" charset="0"/>
              </a:rPr>
              <a:t>E</a:t>
            </a:r>
            <a:r>
              <a:rPr b="1" dirty="0" sz="4400" spc="15">
                <a:latin typeface="Times New Roman" panose="02020603050405020304" pitchFamily="18" charset="0"/>
                <a:cs typeface="Times New Roman" panose="02020603050405020304" pitchFamily="18" charset="0"/>
              </a:rPr>
              <a:t>S</a:t>
            </a:r>
            <a:r>
              <a:rPr b="1" dirty="0" sz="4400" spc="-30">
                <a:latin typeface="Times New Roman" panose="02020603050405020304" pitchFamily="18" charset="0"/>
                <a:cs typeface="Times New Roman" panose="02020603050405020304" pitchFamily="18" charset="0"/>
              </a:rPr>
              <a:t>U</a:t>
            </a:r>
            <a:r>
              <a:rPr b="1" dirty="0" sz="4400" spc="-405">
                <a:latin typeface="Times New Roman" panose="02020603050405020304" pitchFamily="18" charset="0"/>
                <a:cs typeface="Times New Roman" panose="02020603050405020304" pitchFamily="18" charset="0"/>
              </a:rPr>
              <a:t>L</a:t>
            </a:r>
            <a:r>
              <a:rPr b="1" dirty="0" sz="4400">
                <a:latin typeface="Times New Roman" panose="02020603050405020304" pitchFamily="18" charset="0"/>
                <a:cs typeface="Times New Roman" panose="02020603050405020304" pitchFamily="18" charset="0"/>
              </a:rPr>
              <a:t>TS</a:t>
            </a:r>
          </a:p>
        </p:txBody>
      </p:sp>
      <p:sp>
        <p:nvSpPr>
          <p:cNvPr id="1048642" name="object 9"/>
          <p:cNvSpPr txBox="1"/>
          <p:nvPr/>
        </p:nvSpPr>
        <p:spPr>
          <a:xfrm>
            <a:off x="11210543" y="6454287"/>
            <a:ext cx="265082"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imes New Roman" panose="02020603050405020304" pitchFamily="18" charset="0"/>
                <a:cs typeface="Times New Roman" panose="02020603050405020304" pitchFamily="18" charset="0"/>
              </a:rPr>
              <a:t>11</a:t>
            </a:fld>
            <a:endParaRPr sz="1100">
              <a:latin typeface="Times New Roman" panose="02020603050405020304" pitchFamily="18" charset="0"/>
              <a:cs typeface="Times New Roman" panose="02020603050405020304" pitchFamily="18" charset="0"/>
            </a:endParaRPr>
          </a:p>
        </p:txBody>
      </p:sp>
      <p:sp>
        <p:nvSpPr>
          <p:cNvPr id="1048643" name="TextBox 7"/>
          <p:cNvSpPr txBox="1"/>
          <p:nvPr/>
        </p:nvSpPr>
        <p:spPr>
          <a:xfrm>
            <a:off x="688657" y="2590800"/>
            <a:ext cx="9736093" cy="1569660"/>
          </a:xfrm>
          <a:prstGeom prst="rect"/>
          <a:noFill/>
        </p:spPr>
        <p:txBody>
          <a:bodyPr wrap="square">
            <a:spAutoFit/>
          </a:bodyPr>
          <a:p>
            <a:r>
              <a:rPr b="1" dirty="0" sz="2400" lang="en-US">
                <a:latin typeface="Times New Roman" panose="02020603050405020304" pitchFamily="18" charset="0"/>
                <a:cs typeface="Times New Roman" panose="02020603050405020304" pitchFamily="18" charset="0"/>
              </a:rPr>
              <a:t>Results</a:t>
            </a:r>
            <a:r>
              <a:rPr dirty="0" sz="2400" lang="en-US">
                <a:latin typeface="Times New Roman" panose="02020603050405020304" pitchFamily="18" charset="0"/>
                <a:cs typeface="Times New Roman" panose="02020603050405020304" pitchFamily="18" charset="0"/>
              </a:rPr>
              <a:t> from the Employee Performance Analysis using Excel represent the outcomes derived from the modeling and analysis processes. These results help in understanding performance trends, making informed decisions, and implementing strategic </a:t>
            </a:r>
            <a:r>
              <a:rPr dirty="0" sz="2400" lang="en-US" smtClean="0">
                <a:latin typeface="Times New Roman" panose="02020603050405020304" pitchFamily="18" charset="0"/>
                <a:cs typeface="Times New Roman" panose="02020603050405020304" pitchFamily="18" charset="0"/>
              </a:rPr>
              <a:t>actions.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44" name="Title 1"/>
          <p:cNvSpPr>
            <a:spLocks noGrp="1"/>
          </p:cNvSpPr>
          <p:nvPr>
            <p:ph type="title"/>
          </p:nvPr>
        </p:nvSpPr>
        <p:spPr>
          <a:xfrm>
            <a:off x="774997" y="914400"/>
            <a:ext cx="4101803" cy="758190"/>
          </a:xfrm>
        </p:spPr>
        <p:txBody>
          <a:bodyPr>
            <a:noAutofit/>
          </a:bodyPr>
          <a:p>
            <a:r>
              <a:rPr b="1" dirty="0" sz="4400" lang="en-US" smtClean="0">
                <a:latin typeface="Times New Roman" panose="02020603050405020304" pitchFamily="18" charset="0"/>
                <a:cs typeface="Times New Roman" panose="02020603050405020304" pitchFamily="18" charset="0"/>
              </a:rPr>
              <a:t>CONCLUSION</a:t>
            </a:r>
            <a:endParaRPr b="1" dirty="0" sz="4400" lang="en-IN">
              <a:latin typeface="Times New Roman" panose="02020603050405020304" pitchFamily="18" charset="0"/>
              <a:cs typeface="Times New Roman" panose="02020603050405020304" pitchFamily="18" charset="0"/>
            </a:endParaRPr>
          </a:p>
        </p:txBody>
      </p:sp>
      <p:sp>
        <p:nvSpPr>
          <p:cNvPr id="1048645" name="TextBox 3"/>
          <p:cNvSpPr txBox="1"/>
          <p:nvPr/>
        </p:nvSpPr>
        <p:spPr>
          <a:xfrm>
            <a:off x="774997" y="2438400"/>
            <a:ext cx="8396162" cy="1569660"/>
          </a:xfrm>
          <a:prstGeom prst="rect"/>
          <a:noFill/>
        </p:spPr>
        <p:txBody>
          <a:bodyPr wrap="square">
            <a:spAutoFit/>
          </a:bodyPr>
          <a:p>
            <a:r>
              <a:rPr dirty="0" sz="2400" lang="en-US" smtClean="0">
                <a:latin typeface="Times New Roman" panose="02020603050405020304" pitchFamily="18" charset="0"/>
                <a:cs typeface="Times New Roman" panose="02020603050405020304" pitchFamily="18" charset="0"/>
              </a:rPr>
              <a:t>The employee performance analysis using excel has delivered comprehensive insights into the organization's workforce dynamics, providing a data-driven foundation for enhancing performance management practices.</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1"/>
          <p:cNvSpPr>
            <a:spLocks noGrp="1"/>
          </p:cNvSpPr>
          <p:nvPr>
            <p:ph type="title"/>
          </p:nvPr>
        </p:nvSpPr>
        <p:spPr>
          <a:xfrm>
            <a:off x="2971800" y="774983"/>
            <a:ext cx="4876801" cy="977617"/>
          </a:xfrm>
        </p:spPr>
        <p:txBody>
          <a:bodyPr>
            <a:noAutofit/>
          </a:bodyPr>
          <a:p>
            <a:pPr algn="ctr"/>
            <a:r>
              <a:rPr b="1" dirty="0" sz="4400" lang="en-GB" smtClean="0">
                <a:latin typeface="Times New Roman" panose="02020603050405020304" pitchFamily="18" charset="0"/>
                <a:cs typeface="Times New Roman" panose="02020603050405020304" pitchFamily="18" charset="0"/>
              </a:rPr>
              <a:t>PROJECT TITLE</a:t>
            </a:r>
            <a:endParaRPr b="1" dirty="0" sz="4400" lang="en-IN">
              <a:latin typeface="Times New Roman" panose="02020603050405020304" pitchFamily="18" charset="0"/>
              <a:cs typeface="Times New Roman" panose="02020603050405020304" pitchFamily="18" charset="0"/>
            </a:endParaRPr>
          </a:p>
        </p:txBody>
      </p:sp>
      <p:sp>
        <p:nvSpPr>
          <p:cNvPr id="1048610" name="TextBox 2"/>
          <p:cNvSpPr txBox="1"/>
          <p:nvPr/>
        </p:nvSpPr>
        <p:spPr>
          <a:xfrm>
            <a:off x="1066799" y="2590800"/>
            <a:ext cx="8839200" cy="688340"/>
          </a:xfrm>
          <a:prstGeom prst="rect"/>
          <a:noFill/>
        </p:spPr>
        <p:txBody>
          <a:bodyPr rtlCol="0" wrap="square">
            <a:spAutoFit/>
          </a:bodyPr>
          <a:p>
            <a:pPr algn="ctr"/>
            <a:r>
              <a:rPr b="1" dirty="0" sz="4000" lang="en-GB" smtClean="0">
                <a:latin typeface="Times New Roman" panose="02020603050405020304" pitchFamily="18" charset="0"/>
                <a:cs typeface="Times New Roman" panose="02020603050405020304" pitchFamily="18" charset="0"/>
              </a:rPr>
              <a:t>EMPLOYEE PERFORMANCE ANALYSIS USING EXCEL</a:t>
            </a:r>
            <a:endParaRPr b="1" dirty="0" sz="4000" lang="en-IN">
              <a:latin typeface="Times New Roman" panose="02020603050405020304" pitchFamily="18" charset="0"/>
              <a:cs typeface="Times New Roman" panose="02020603050405020304" pitchFamily="18" charset="0"/>
            </a:endParaRPr>
          </a:p>
        </p:txBody>
      </p:sp>
      <p:sp>
        <p:nvSpPr>
          <p:cNvPr id="1048611" name="object 15"/>
          <p:cNvSpPr/>
          <p:nvPr/>
        </p:nvSpPr>
        <p:spPr>
          <a:xfrm>
            <a:off x="677334" y="2133600"/>
            <a:ext cx="357106"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a:latin typeface="Times New Roman" panose="02020603050405020304" pitchFamily="18" charset="0"/>
              <a:cs typeface="Times New Roman" panose="02020603050405020304" pitchFamily="18" charset="0"/>
            </a:endParaRPr>
          </a:p>
        </p:txBody>
      </p:sp>
      <p:sp>
        <p:nvSpPr>
          <p:cNvPr id="1048612" name="object 15"/>
          <p:cNvSpPr/>
          <p:nvPr/>
        </p:nvSpPr>
        <p:spPr>
          <a:xfrm>
            <a:off x="10210800" y="3657600"/>
            <a:ext cx="330954"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3" name="Title 1"/>
          <p:cNvSpPr>
            <a:spLocks noGrp="1"/>
          </p:cNvSpPr>
          <p:nvPr>
            <p:ph type="title"/>
          </p:nvPr>
        </p:nvSpPr>
        <p:spPr>
          <a:xfrm>
            <a:off x="533400" y="609600"/>
            <a:ext cx="8596668" cy="1320800"/>
          </a:xfrm>
        </p:spPr>
        <p:txBody>
          <a:bodyPr>
            <a:normAutofit/>
          </a:bodyPr>
          <a:p>
            <a:r>
              <a:rPr b="1" dirty="0" sz="4400" lang="en-GB" smtClean="0">
                <a:latin typeface="Times New Roman" panose="02020603050405020304" pitchFamily="18" charset="0"/>
                <a:cs typeface="Times New Roman" panose="02020603050405020304" pitchFamily="18" charset="0"/>
              </a:rPr>
              <a:t>AGENDA</a:t>
            </a:r>
            <a:endParaRPr b="1" dirty="0" sz="4400" lang="en-IN">
              <a:latin typeface="Times New Roman" panose="02020603050405020304" pitchFamily="18" charset="0"/>
              <a:cs typeface="Times New Roman" panose="02020603050405020304" pitchFamily="18" charset="0"/>
            </a:endParaRPr>
          </a:p>
        </p:txBody>
      </p:sp>
      <p:sp>
        <p:nvSpPr>
          <p:cNvPr id="1048614" name="Rectangle 2"/>
          <p:cNvSpPr/>
          <p:nvPr/>
        </p:nvSpPr>
        <p:spPr>
          <a:xfrm>
            <a:off x="2514600" y="1447800"/>
            <a:ext cx="6629400" cy="4701541"/>
          </a:xfrm>
          <a:prstGeom prst="rect"/>
        </p:spPr>
        <p:txBody>
          <a:bodyPr wrap="square">
            <a:spAutoFit/>
          </a:bodyPr>
          <a:p>
            <a:endParaRPr dirty="0" sz="28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Our Solution and Proposition</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a:t>
            </a:r>
            <a:r>
              <a:rPr dirty="0" sz="2800" lang="en-US" smtClean="0">
                <a:solidFill>
                  <a:srgbClr val="0D0D0D"/>
                </a:solidFill>
                <a:latin typeface="Times New Roman" panose="02020603050405020304" pitchFamily="18" charset="0"/>
                <a:cs typeface="Times New Roman" panose="02020603050405020304" pitchFamily="18" charset="0"/>
              </a:rPr>
              <a:t>Description</a:t>
            </a:r>
          </a:p>
          <a:p>
            <a:pPr>
              <a:buFont typeface="+mj-lt"/>
              <a:buAutoNum type="arabicPeriod"/>
            </a:pPr>
            <a:r>
              <a:rPr dirty="0" sz="2800" lang="en-US" smtClean="0">
                <a:solidFill>
                  <a:srgbClr val="0D0D0D"/>
                </a:solidFill>
                <a:latin typeface="Times New Roman" panose="02020603050405020304" pitchFamily="18" charset="0"/>
                <a:cs typeface="Times New Roman" panose="02020603050405020304" pitchFamily="18" charset="0"/>
              </a:rPr>
              <a:t>The ‘WOW’ in our solution</a:t>
            </a:r>
            <a:endParaRPr dirty="0" sz="28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Modelling Approach</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Results </a:t>
            </a:r>
          </a:p>
          <a:p>
            <a:pPr>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grpSp>
        <p:nvGrpSpPr>
          <p:cNvPr id="42" name="object 18"/>
          <p:cNvGrpSpPr/>
          <p:nvPr/>
        </p:nvGrpSpPr>
        <p:grpSpPr>
          <a:xfrm>
            <a:off x="533400" y="3505847"/>
            <a:ext cx="4124216" cy="2853206"/>
            <a:chOff x="47625" y="3819523"/>
            <a:chExt cx="4124325" cy="3009900"/>
          </a:xfrm>
        </p:grpSpPr>
        <p:pic>
          <p:nvPicPr>
            <p:cNvPr id="2097152" name="object 19"/>
            <p:cNvPicPr>
              <a:picLocks/>
            </p:cNvPicPr>
            <p:nvPr/>
          </p:nvPicPr>
          <p:blipFill>
            <a:blip xmlns:r="http://schemas.openxmlformats.org/officeDocument/2006/relationships" r:embed="rId1" cstate="print"/>
            <a:stretch>
              <a:fillRect/>
            </a:stretch>
          </p:blipFill>
          <p:spPr>
            <a:xfrm>
              <a:off x="466725" y="6410325"/>
              <a:ext cx="3705225" cy="29527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7625" y="3819523"/>
              <a:ext cx="1733550" cy="3009898"/>
            </a:xfrm>
            <a:prstGeom prst="rect"/>
          </p:spPr>
        </p:pic>
      </p:gr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86800" y="2514600"/>
            <a:ext cx="2762250" cy="3257550"/>
            <a:chOff x="7991475" y="2933700"/>
            <a:chExt cx="2762250" cy="3257550"/>
          </a:xfrm>
        </p:grpSpPr>
        <p:sp>
          <p:nvSpPr>
            <p:cNvPr id="104861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sp>
          <p:nvSpPr>
            <p:cNvPr id="104861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a:latin typeface="Times New Roman" panose="02020603050405020304" pitchFamily="18" charset="0"/>
                <a:cs typeface="Times New Roman" panose="02020603050405020304" pitchFamily="18" charset="0"/>
              </a:endParaRPr>
            </a:p>
          </p:txBody>
        </p:sp>
        <p:pic>
          <p:nvPicPr>
            <p:cNvPr id="209715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7" name="object 7"/>
          <p:cNvSpPr txBox="1">
            <a:spLocks noGrp="1"/>
          </p:cNvSpPr>
          <p:nvPr>
            <p:ph type="title"/>
          </p:nvPr>
        </p:nvSpPr>
        <p:spPr>
          <a:xfrm>
            <a:off x="834072" y="575055"/>
            <a:ext cx="6328728" cy="693780"/>
          </a:xfrm>
          <a:prstGeom prst="rect"/>
        </p:spPr>
        <p:txBody>
          <a:bodyPr bIns="0" lIns="0" rIns="0" rtlCol="0" tIns="16510" vert="horz" wrap="square">
            <a:spAutoFit/>
          </a:bodyPr>
          <a:p>
            <a:pPr marL="12700">
              <a:lnSpc>
                <a:spcPct val="100000"/>
              </a:lnSpc>
              <a:spcBef>
                <a:spcPts val="130"/>
              </a:spcBef>
              <a:tabLst>
                <a:tab algn="l" pos="2727960"/>
              </a:tabLst>
            </a:pPr>
            <a:r>
              <a:rPr b="1" dirty="0" sz="4400" spc="-20" smtClean="0">
                <a:latin typeface="Times New Roman" panose="02020603050405020304" pitchFamily="18" charset="0"/>
                <a:cs typeface="Times New Roman" panose="02020603050405020304" pitchFamily="18" charset="0"/>
              </a:rPr>
              <a:t>P</a:t>
            </a:r>
            <a:r>
              <a:rPr b="1" dirty="0" sz="4400" spc="15" smtClean="0">
                <a:latin typeface="Times New Roman" panose="02020603050405020304" pitchFamily="18" charset="0"/>
                <a:cs typeface="Times New Roman" panose="02020603050405020304" pitchFamily="18" charset="0"/>
              </a:rPr>
              <a:t>ROB</a:t>
            </a:r>
            <a:r>
              <a:rPr b="1" dirty="0" sz="4400" spc="55" smtClean="0">
                <a:latin typeface="Times New Roman" panose="02020603050405020304" pitchFamily="18" charset="0"/>
                <a:cs typeface="Times New Roman" panose="02020603050405020304" pitchFamily="18" charset="0"/>
              </a:rPr>
              <a:t>L</a:t>
            </a:r>
            <a:r>
              <a:rPr b="1" dirty="0" sz="4400" spc="-20" smtClean="0">
                <a:latin typeface="Times New Roman" panose="02020603050405020304" pitchFamily="18" charset="0"/>
                <a:cs typeface="Times New Roman" panose="02020603050405020304" pitchFamily="18" charset="0"/>
              </a:rPr>
              <a:t>E</a:t>
            </a:r>
            <a:r>
              <a:rPr b="1" dirty="0" sz="4400" spc="20" smtClean="0">
                <a:latin typeface="Times New Roman" panose="02020603050405020304" pitchFamily="18" charset="0"/>
                <a:cs typeface="Times New Roman" panose="02020603050405020304" pitchFamily="18" charset="0"/>
              </a:rPr>
              <a:t>M</a:t>
            </a:r>
            <a:r>
              <a:rPr b="1" dirty="0" sz="4250" lang="en-GB">
                <a:latin typeface="Times New Roman" panose="02020603050405020304" pitchFamily="18" charset="0"/>
                <a:cs typeface="Times New Roman" panose="02020603050405020304" pitchFamily="18" charset="0"/>
              </a:rPr>
              <a:t> </a:t>
            </a:r>
            <a:r>
              <a:rPr b="1" dirty="0" sz="4250" spc="10" smtClean="0">
                <a:latin typeface="Times New Roman" panose="02020603050405020304" pitchFamily="18" charset="0"/>
                <a:cs typeface="Times New Roman" panose="02020603050405020304" pitchFamily="18" charset="0"/>
              </a:rPr>
              <a:t>S</a:t>
            </a:r>
            <a:r>
              <a:rPr b="1" dirty="0" sz="4250" spc="-370" smtClean="0">
                <a:latin typeface="Times New Roman" panose="02020603050405020304" pitchFamily="18" charset="0"/>
                <a:cs typeface="Times New Roman" panose="02020603050405020304" pitchFamily="18" charset="0"/>
              </a:rPr>
              <a:t>T</a:t>
            </a:r>
            <a:r>
              <a:rPr b="1" dirty="0" sz="4250" spc="-375" smtClean="0">
                <a:latin typeface="Times New Roman" panose="02020603050405020304" pitchFamily="18" charset="0"/>
                <a:cs typeface="Times New Roman" panose="02020603050405020304" pitchFamily="18" charset="0"/>
              </a:rPr>
              <a:t>A</a:t>
            </a:r>
            <a:r>
              <a:rPr b="1" dirty="0" sz="4250" spc="15" smtClean="0">
                <a:latin typeface="Times New Roman" panose="02020603050405020304" pitchFamily="18" charset="0"/>
                <a:cs typeface="Times New Roman" panose="02020603050405020304" pitchFamily="18" charset="0"/>
              </a:rPr>
              <a:t>T</a:t>
            </a:r>
            <a:r>
              <a:rPr b="1" dirty="0" sz="4250" spc="-10" smtClean="0">
                <a:latin typeface="Times New Roman" panose="02020603050405020304" pitchFamily="18" charset="0"/>
                <a:cs typeface="Times New Roman" panose="02020603050405020304" pitchFamily="18" charset="0"/>
              </a:rPr>
              <a:t>E</a:t>
            </a:r>
            <a:r>
              <a:rPr b="1" dirty="0" sz="4250" spc="-20" smtClean="0">
                <a:latin typeface="Times New Roman" panose="02020603050405020304" pitchFamily="18" charset="0"/>
                <a:cs typeface="Times New Roman" panose="02020603050405020304" pitchFamily="18" charset="0"/>
              </a:rPr>
              <a:t>M</a:t>
            </a:r>
            <a:r>
              <a:rPr b="1" dirty="0" sz="4250" lang="en-GB" spc="-20" smtClean="0">
                <a:latin typeface="Times New Roman" panose="02020603050405020304" pitchFamily="18" charset="0"/>
                <a:cs typeface="Times New Roman" panose="02020603050405020304" pitchFamily="18" charset="0"/>
              </a:rPr>
              <a:t>E</a:t>
            </a:r>
            <a:r>
              <a:rPr b="1" dirty="0" sz="4250" spc="10" smtClean="0">
                <a:latin typeface="Times New Roman" panose="02020603050405020304" pitchFamily="18" charset="0"/>
                <a:cs typeface="Times New Roman" panose="02020603050405020304" pitchFamily="18" charset="0"/>
              </a:rPr>
              <a:t>NT</a:t>
            </a:r>
            <a:endParaRPr b="1" dirty="0" sz="4250">
              <a:latin typeface="Times New Roman" panose="02020603050405020304" pitchFamily="18" charset="0"/>
              <a:cs typeface="Times New Roman" panose="02020603050405020304" pitchFamily="18" charset="0"/>
            </a:endParaRPr>
          </a:p>
        </p:txBody>
      </p:sp>
      <p:sp>
        <p:nvSpPr>
          <p:cNvPr id="1048618" name="object 10"/>
          <p:cNvSpPr txBox="1">
            <a:spLocks noGrp="1"/>
          </p:cNvSpPr>
          <p:nvPr>
            <p:ph type="sldNum" sz="quarter" idx="12"/>
          </p:nvPr>
        </p:nvSpPr>
        <p:spPr>
          <a:xfrm>
            <a:off x="12041188" y="6494939"/>
            <a:ext cx="150812"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imes New Roman" panose="02020603050405020304" pitchFamily="18" charset="0"/>
                <a:cs typeface="Times New Roman" panose="02020603050405020304" pitchFamily="18" charset="0"/>
              </a:rPr>
              <a:t>4</a:t>
            </a:fld>
            <a:endParaRPr dirty="0" spc="10">
              <a:latin typeface="Times New Roman" panose="02020603050405020304" pitchFamily="18" charset="0"/>
              <a:cs typeface="Times New Roman" panose="02020603050405020304" pitchFamily="18" charset="0"/>
            </a:endParaRPr>
          </a:p>
        </p:txBody>
      </p:sp>
      <p:sp>
        <p:nvSpPr>
          <p:cNvPr id="1048619" name="TextBox 10"/>
          <p:cNvSpPr txBox="1"/>
          <p:nvPr/>
        </p:nvSpPr>
        <p:spPr>
          <a:xfrm>
            <a:off x="762000" y="2133600"/>
            <a:ext cx="7575755" cy="2606041"/>
          </a:xfrm>
          <a:prstGeom prst="rect"/>
          <a:noFill/>
        </p:spPr>
        <p:txBody>
          <a:bodyPr wrap="square">
            <a:spAutoFit/>
          </a:bodyPr>
          <a:p>
            <a:r>
              <a:rPr dirty="0" sz="2800" lang="en-US">
                <a:latin typeface="Times New Roman" panose="02020603050405020304" pitchFamily="18" charset="0"/>
                <a:cs typeface="Times New Roman" panose="02020603050405020304" pitchFamily="18" charset="0"/>
              </a:rPr>
              <a:t>In today’s competitive business environment, it is essential for organizations to assess and enhance employee performance effectively. Performance evaluation helps in identifying high achievers, understanding areas of improvement, and making informed decisions for promotions, training, and resource allocation.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9372600" y="2647950"/>
            <a:ext cx="2819400" cy="3371850"/>
            <a:chOff x="8658225" y="2647950"/>
            <a:chExt cx="3533775" cy="3810000"/>
          </a:xfrm>
        </p:grpSpPr>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a:latin typeface="Times New Roman" panose="02020603050405020304" pitchFamily="18" charset="0"/>
                <a:cs typeface="Times New Roman" panose="02020603050405020304" pitchFamily="18" charset="0"/>
              </a:endParaRPr>
            </a:p>
          </p:txBody>
        </p:sp>
        <p:sp>
          <p:nvSpPr>
            <p:cNvPr id="104862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a:latin typeface="Times New Roman" panose="02020603050405020304" pitchFamily="18" charset="0"/>
                <a:cs typeface="Times New Roman" panose="02020603050405020304" pitchFamily="18" charset="0"/>
              </a:endParaRPr>
            </a:p>
          </p:txBody>
        </p:sp>
        <p:pic>
          <p:nvPicPr>
            <p:cNvPr id="209715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22" name="object 7"/>
          <p:cNvSpPr txBox="1">
            <a:spLocks noGrp="1"/>
          </p:cNvSpPr>
          <p:nvPr>
            <p:ph type="title"/>
          </p:nvPr>
        </p:nvSpPr>
        <p:spPr>
          <a:xfrm>
            <a:off x="1177413" y="543281"/>
            <a:ext cx="6137787" cy="693780"/>
          </a:xfrm>
          <a:prstGeom prst="rect"/>
        </p:spPr>
        <p:txBody>
          <a:bodyPr bIns="0" lIns="0" rIns="0" rtlCol="0" tIns="16510" vert="horz" wrap="square">
            <a:spAutoFit/>
          </a:bodyPr>
          <a:p>
            <a:pPr marL="12700">
              <a:lnSpc>
                <a:spcPct val="100000"/>
              </a:lnSpc>
              <a:spcBef>
                <a:spcPts val="130"/>
              </a:spcBef>
              <a:tabLst>
                <a:tab algn="l" pos="2642870"/>
              </a:tabLst>
            </a:pPr>
            <a:r>
              <a:rPr b="1" dirty="0" sz="4400" spc="5" smtClean="0">
                <a:latin typeface="Times New Roman" panose="02020603050405020304" pitchFamily="18" charset="0"/>
                <a:cs typeface="Times New Roman" panose="02020603050405020304" pitchFamily="18" charset="0"/>
              </a:rPr>
              <a:t>PROJECT</a:t>
            </a:r>
            <a:r>
              <a:rPr b="1" dirty="0" sz="4400" lang="en-GB" spc="5" smtClean="0">
                <a:latin typeface="Times New Roman" panose="02020603050405020304" pitchFamily="18" charset="0"/>
                <a:cs typeface="Times New Roman" panose="02020603050405020304" pitchFamily="18" charset="0"/>
              </a:rPr>
              <a:t> </a:t>
            </a:r>
            <a:r>
              <a:rPr b="1" dirty="0" sz="4400" spc="-20" smtClean="0">
                <a:latin typeface="Times New Roman" panose="02020603050405020304" pitchFamily="18" charset="0"/>
                <a:cs typeface="Times New Roman" panose="02020603050405020304" pitchFamily="18" charset="0"/>
              </a:rPr>
              <a:t>OVERVIEW</a:t>
            </a:r>
            <a:endParaRPr b="1" dirty="0" sz="4400">
              <a:latin typeface="Times New Roman" panose="02020603050405020304" pitchFamily="18" charset="0"/>
              <a:cs typeface="Times New Roman" panose="02020603050405020304" pitchFamily="18" charset="0"/>
            </a:endParaRPr>
          </a:p>
        </p:txBody>
      </p:sp>
      <p:sp>
        <p:nvSpPr>
          <p:cNvPr id="1048623" name="object 10"/>
          <p:cNvSpPr txBox="1">
            <a:spLocks noGrp="1"/>
          </p:cNvSpPr>
          <p:nvPr>
            <p:ph type="sldNum" sz="quarter" idx="12"/>
          </p:nvPr>
        </p:nvSpPr>
        <p:spPr>
          <a:xfrm>
            <a:off x="12041188" y="6494939"/>
            <a:ext cx="150812"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imes New Roman" panose="02020603050405020304" pitchFamily="18" charset="0"/>
                <a:cs typeface="Times New Roman" panose="02020603050405020304" pitchFamily="18" charset="0"/>
              </a:rPr>
              <a:t>5</a:t>
            </a:fld>
            <a:endParaRPr dirty="0" spc="10">
              <a:latin typeface="Times New Roman" panose="02020603050405020304" pitchFamily="18" charset="0"/>
              <a:cs typeface="Times New Roman" panose="02020603050405020304" pitchFamily="18" charset="0"/>
            </a:endParaRPr>
          </a:p>
        </p:txBody>
      </p:sp>
      <p:sp>
        <p:nvSpPr>
          <p:cNvPr id="1048624" name="TextBox 10"/>
          <p:cNvSpPr txBox="1"/>
          <p:nvPr/>
        </p:nvSpPr>
        <p:spPr>
          <a:xfrm>
            <a:off x="1143000" y="2346472"/>
            <a:ext cx="8458200" cy="2186941"/>
          </a:xfrm>
          <a:prstGeom prst="rect"/>
          <a:noFill/>
        </p:spPr>
        <p:txBody>
          <a:bodyPr rtlCol="0" wrap="square">
            <a:spAutoFit/>
          </a:bodyPr>
          <a:p>
            <a:pPr algn="l">
              <a:buFont typeface="Arial" panose="020B0604020202020204" pitchFamily="34" charset="0"/>
              <a:buChar char="•"/>
            </a:pPr>
            <a:r>
              <a:rPr dirty="0" sz="2800" lang="en-US">
                <a:latin typeface="Times New Roman" panose="02020603050405020304" pitchFamily="18" charset="0"/>
                <a:cs typeface="Times New Roman" panose="02020603050405020304" pitchFamily="18" charset="0"/>
              </a:rPr>
              <a:t>The purpose of this project is to develop a comprehensive and systematic approach to analyzing employee performance data using Excel. The goal is to enable the organization to make informed decisions regarding employee development, identify trends and patterns, and improve overall performance management.</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5" name="object 5"/>
          <p:cNvSpPr txBox="1">
            <a:spLocks noGrp="1"/>
          </p:cNvSpPr>
          <p:nvPr>
            <p:ph type="title"/>
          </p:nvPr>
        </p:nvSpPr>
        <p:spPr>
          <a:xfrm>
            <a:off x="699452" y="891793"/>
            <a:ext cx="8139748" cy="693780"/>
          </a:xfrm>
          <a:prstGeom prst="rect"/>
        </p:spPr>
        <p:txBody>
          <a:bodyPr bIns="0" lIns="0" rIns="0" rtlCol="0" tIns="16510" vert="horz" wrap="square">
            <a:spAutoFit/>
          </a:bodyPr>
          <a:p>
            <a:pPr marL="12700">
              <a:lnSpc>
                <a:spcPct val="100000"/>
              </a:lnSpc>
              <a:spcBef>
                <a:spcPts val="130"/>
              </a:spcBef>
            </a:pPr>
            <a:r>
              <a:rPr b="1" dirty="0" sz="4400" spc="25">
                <a:latin typeface="Times New Roman" panose="02020603050405020304" pitchFamily="18" charset="0"/>
                <a:cs typeface="Times New Roman" panose="02020603050405020304" pitchFamily="18" charset="0"/>
              </a:rPr>
              <a:t>W</a:t>
            </a:r>
            <a:r>
              <a:rPr b="1" dirty="0" sz="4400" spc="-20">
                <a:latin typeface="Times New Roman" panose="02020603050405020304" pitchFamily="18" charset="0"/>
                <a:cs typeface="Times New Roman" panose="02020603050405020304" pitchFamily="18" charset="0"/>
              </a:rPr>
              <a:t>H</a:t>
            </a:r>
            <a:r>
              <a:rPr b="1" dirty="0" sz="4400" spc="20">
                <a:latin typeface="Times New Roman" panose="02020603050405020304" pitchFamily="18" charset="0"/>
                <a:cs typeface="Times New Roman" panose="02020603050405020304" pitchFamily="18" charset="0"/>
              </a:rPr>
              <a:t>O</a:t>
            </a:r>
            <a:r>
              <a:rPr b="1" dirty="0" sz="4400" spc="-235">
                <a:latin typeface="Times New Roman" panose="02020603050405020304" pitchFamily="18" charset="0"/>
                <a:cs typeface="Times New Roman" panose="02020603050405020304" pitchFamily="18" charset="0"/>
              </a:rPr>
              <a:t> </a:t>
            </a:r>
            <a:r>
              <a:rPr b="1" dirty="0" sz="4400" spc="-10">
                <a:latin typeface="Times New Roman" panose="02020603050405020304" pitchFamily="18" charset="0"/>
                <a:cs typeface="Times New Roman" panose="02020603050405020304" pitchFamily="18" charset="0"/>
              </a:rPr>
              <a:t>AR</a:t>
            </a:r>
            <a:r>
              <a:rPr b="1" dirty="0" sz="4400" spc="15">
                <a:latin typeface="Times New Roman" panose="02020603050405020304" pitchFamily="18" charset="0"/>
                <a:cs typeface="Times New Roman" panose="02020603050405020304" pitchFamily="18" charset="0"/>
              </a:rPr>
              <a:t>E</a:t>
            </a:r>
            <a:r>
              <a:rPr b="1" dirty="0" sz="4400" spc="-35">
                <a:latin typeface="Times New Roman" panose="02020603050405020304" pitchFamily="18" charset="0"/>
                <a:cs typeface="Times New Roman" panose="02020603050405020304" pitchFamily="18" charset="0"/>
              </a:rPr>
              <a:t> </a:t>
            </a:r>
            <a:r>
              <a:rPr b="1" dirty="0" sz="4400" spc="-10">
                <a:latin typeface="Times New Roman" panose="02020603050405020304" pitchFamily="18" charset="0"/>
                <a:cs typeface="Times New Roman" panose="02020603050405020304" pitchFamily="18" charset="0"/>
              </a:rPr>
              <a:t>T</a:t>
            </a:r>
            <a:r>
              <a:rPr b="1" dirty="0" sz="4400" spc="-15">
                <a:latin typeface="Times New Roman" panose="02020603050405020304" pitchFamily="18" charset="0"/>
                <a:cs typeface="Times New Roman" panose="02020603050405020304" pitchFamily="18" charset="0"/>
              </a:rPr>
              <a:t>H</a:t>
            </a:r>
            <a:r>
              <a:rPr b="1" dirty="0" sz="4400" spc="15">
                <a:latin typeface="Times New Roman" panose="02020603050405020304" pitchFamily="18" charset="0"/>
                <a:cs typeface="Times New Roman" panose="02020603050405020304" pitchFamily="18" charset="0"/>
              </a:rPr>
              <a:t>E</a:t>
            </a:r>
            <a:r>
              <a:rPr b="1" dirty="0" sz="4400" spc="-35">
                <a:latin typeface="Times New Roman" panose="02020603050405020304" pitchFamily="18" charset="0"/>
                <a:cs typeface="Times New Roman" panose="02020603050405020304" pitchFamily="18" charset="0"/>
              </a:rPr>
              <a:t> </a:t>
            </a:r>
            <a:r>
              <a:rPr b="1" dirty="0" sz="4400" spc="-20" smtClean="0">
                <a:latin typeface="Times New Roman" panose="02020603050405020304" pitchFamily="18" charset="0"/>
                <a:cs typeface="Times New Roman" panose="02020603050405020304" pitchFamily="18" charset="0"/>
              </a:rPr>
              <a:t>E</a:t>
            </a:r>
            <a:r>
              <a:rPr b="1" dirty="0" sz="4400" spc="30" smtClean="0">
                <a:latin typeface="Times New Roman" panose="02020603050405020304" pitchFamily="18" charset="0"/>
                <a:cs typeface="Times New Roman" panose="02020603050405020304" pitchFamily="18" charset="0"/>
              </a:rPr>
              <a:t>N</a:t>
            </a:r>
            <a:r>
              <a:rPr b="1" dirty="0" sz="4400" spc="15" smtClean="0">
                <a:latin typeface="Times New Roman" panose="02020603050405020304" pitchFamily="18" charset="0"/>
                <a:cs typeface="Times New Roman" panose="02020603050405020304" pitchFamily="18" charset="0"/>
              </a:rPr>
              <a:t>D</a:t>
            </a:r>
            <a:r>
              <a:rPr b="1" dirty="0" sz="4400" lang="en-GB" spc="-45">
                <a:latin typeface="Times New Roman" panose="02020603050405020304" pitchFamily="18" charset="0"/>
                <a:cs typeface="Times New Roman" panose="02020603050405020304" pitchFamily="18" charset="0"/>
              </a:rPr>
              <a:t> </a:t>
            </a:r>
            <a:r>
              <a:rPr b="1" dirty="0" sz="4400" smtClean="0">
                <a:latin typeface="Times New Roman" panose="02020603050405020304" pitchFamily="18" charset="0"/>
                <a:cs typeface="Times New Roman" panose="02020603050405020304" pitchFamily="18" charset="0"/>
              </a:rPr>
              <a:t>U</a:t>
            </a:r>
            <a:r>
              <a:rPr b="1" dirty="0" sz="4400" spc="10" smtClean="0">
                <a:latin typeface="Times New Roman" panose="02020603050405020304" pitchFamily="18" charset="0"/>
                <a:cs typeface="Times New Roman" panose="02020603050405020304" pitchFamily="18" charset="0"/>
              </a:rPr>
              <a:t>S</a:t>
            </a:r>
            <a:r>
              <a:rPr b="1" dirty="0" sz="4400" spc="-25" smtClean="0">
                <a:latin typeface="Times New Roman" panose="02020603050405020304" pitchFamily="18" charset="0"/>
                <a:cs typeface="Times New Roman" panose="02020603050405020304" pitchFamily="18" charset="0"/>
              </a:rPr>
              <a:t>E</a:t>
            </a:r>
            <a:r>
              <a:rPr b="1" dirty="0" sz="4400" spc="-10" smtClean="0">
                <a:latin typeface="Times New Roman" panose="02020603050405020304" pitchFamily="18" charset="0"/>
                <a:cs typeface="Times New Roman" panose="02020603050405020304" pitchFamily="18" charset="0"/>
              </a:rPr>
              <a:t>R</a:t>
            </a:r>
            <a:r>
              <a:rPr b="1" dirty="0" sz="4400" spc="5" smtClean="0">
                <a:latin typeface="Times New Roman" panose="02020603050405020304" pitchFamily="18" charset="0"/>
                <a:cs typeface="Times New Roman" panose="02020603050405020304" pitchFamily="18" charset="0"/>
              </a:rPr>
              <a:t>S</a:t>
            </a:r>
            <a:r>
              <a:rPr b="1" dirty="0" sz="4400" spc="5">
                <a:latin typeface="Times New Roman" panose="02020603050405020304" pitchFamily="18" charset="0"/>
                <a:cs typeface="Times New Roman" panose="02020603050405020304" pitchFamily="18" charset="0"/>
              </a:rPr>
              <a:t>?</a:t>
            </a:r>
            <a:endParaRPr b="1" dirty="0" sz="4400">
              <a:latin typeface="Times New Roman" panose="02020603050405020304" pitchFamily="18" charset="0"/>
              <a:cs typeface="Times New Roman" panose="02020603050405020304" pitchFamily="18" charset="0"/>
            </a:endParaRPr>
          </a:p>
        </p:txBody>
      </p:sp>
      <p:sp>
        <p:nvSpPr>
          <p:cNvPr id="1048626" name="object 8"/>
          <p:cNvSpPr txBox="1">
            <a:spLocks noGrp="1"/>
          </p:cNvSpPr>
          <p:nvPr>
            <p:ph type="sldNum" sz="quarter" idx="12"/>
          </p:nvPr>
        </p:nvSpPr>
        <p:spPr>
          <a:xfrm>
            <a:off x="12041188" y="6494939"/>
            <a:ext cx="150812"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latin typeface="Times New Roman" panose="02020603050405020304" pitchFamily="18" charset="0"/>
                <a:cs typeface="Times New Roman" panose="02020603050405020304" pitchFamily="18" charset="0"/>
              </a:rPr>
              <a:t>6</a:t>
            </a:fld>
            <a:endParaRPr dirty="0" spc="10">
              <a:latin typeface="Times New Roman" panose="02020603050405020304" pitchFamily="18" charset="0"/>
              <a:cs typeface="Times New Roman" panose="02020603050405020304" pitchFamily="18" charset="0"/>
            </a:endParaRPr>
          </a:p>
        </p:txBody>
      </p:sp>
      <p:sp>
        <p:nvSpPr>
          <p:cNvPr id="1048627" name="TextBox 8"/>
          <p:cNvSpPr txBox="1"/>
          <p:nvPr/>
        </p:nvSpPr>
        <p:spPr>
          <a:xfrm>
            <a:off x="1032362" y="2667000"/>
            <a:ext cx="7883038" cy="1767840"/>
          </a:xfrm>
          <a:prstGeom prst="rect"/>
          <a:noFill/>
        </p:spPr>
        <p:txBody>
          <a:bodyPr wrap="square">
            <a:spAutoFit/>
          </a:bodyPr>
          <a:p>
            <a:r>
              <a:rPr dirty="0" sz="2800" lang="en-US">
                <a:latin typeface="Times New Roman" panose="02020603050405020304" pitchFamily="18" charset="0"/>
                <a:cs typeface="Times New Roman" panose="02020603050405020304" pitchFamily="18" charset="0"/>
              </a:rPr>
              <a:t>In an Employee Performance Analysis project using Excel, the </a:t>
            </a:r>
            <a:r>
              <a:rPr b="1" dirty="0" sz="2800" lang="en-US">
                <a:latin typeface="Times New Roman" panose="02020603050405020304" pitchFamily="18" charset="0"/>
                <a:cs typeface="Times New Roman" panose="02020603050405020304" pitchFamily="18" charset="0"/>
              </a:rPr>
              <a:t>end users</a:t>
            </a:r>
            <a:r>
              <a:rPr dirty="0" sz="2800" lang="en-US">
                <a:latin typeface="Times New Roman" panose="02020603050405020304" pitchFamily="18" charset="0"/>
                <a:cs typeface="Times New Roman" panose="02020603050405020304" pitchFamily="18" charset="0"/>
              </a:rPr>
              <a:t> are the individuals or groups who will ultimately use the results of the analysis to make decisions or take action. </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56" name="object 2"/>
          <p:cNvPicPr>
            <a:picLocks/>
          </p:cNvPicPr>
          <p:nvPr/>
        </p:nvPicPr>
        <p:blipFill rotWithShape="1">
          <a:blip xmlns:r="http://schemas.openxmlformats.org/officeDocument/2006/relationships" r:embed="rId1" cstate="print"/>
          <a:srcRect l="10832" r="20571" b="-1554"/>
          <a:stretch>
            <a:fillRect/>
          </a:stretch>
        </p:blipFill>
        <p:spPr>
          <a:xfrm>
            <a:off x="533400" y="2146681"/>
            <a:ext cx="1447800" cy="2810497"/>
          </a:xfrm>
          <a:prstGeom prst="rect"/>
        </p:spPr>
      </p:pic>
      <p:sp>
        <p:nvSpPr>
          <p:cNvPr id="1048628" name="object 6"/>
          <p:cNvSpPr txBox="1">
            <a:spLocks noGrp="1"/>
          </p:cNvSpPr>
          <p:nvPr>
            <p:ph type="title"/>
          </p:nvPr>
        </p:nvSpPr>
        <p:spPr>
          <a:xfrm>
            <a:off x="533400" y="640421"/>
            <a:ext cx="11504547" cy="567463"/>
          </a:xfrm>
          <a:prstGeom prst="rect"/>
        </p:spPr>
        <p:txBody>
          <a:bodyPr bIns="0" lIns="0" rIns="0" rtlCol="0" tIns="13335" vert="horz" wrap="square">
            <a:spAutoFit/>
          </a:bodyPr>
          <a:p>
            <a:pPr marL="12700">
              <a:lnSpc>
                <a:spcPct val="100000"/>
              </a:lnSpc>
              <a:spcBef>
                <a:spcPts val="105"/>
              </a:spcBef>
            </a:pPr>
            <a:r>
              <a:rPr b="1" dirty="0" spc="10">
                <a:latin typeface="Times New Roman" panose="02020603050405020304" pitchFamily="18" charset="0"/>
                <a:cs typeface="Times New Roman" panose="02020603050405020304" pitchFamily="18" charset="0"/>
              </a:rPr>
              <a:t>O</a:t>
            </a:r>
            <a:r>
              <a:rPr b="1" dirty="0" spc="25">
                <a:latin typeface="Times New Roman" panose="02020603050405020304" pitchFamily="18" charset="0"/>
                <a:cs typeface="Times New Roman" panose="02020603050405020304" pitchFamily="18" charset="0"/>
              </a:rPr>
              <a:t>U</a:t>
            </a:r>
            <a:r>
              <a:rPr b="1" dirty="0">
                <a:latin typeface="Times New Roman" panose="02020603050405020304" pitchFamily="18" charset="0"/>
                <a:cs typeface="Times New Roman" panose="02020603050405020304" pitchFamily="18" charset="0"/>
              </a:rPr>
              <a:t>R</a:t>
            </a:r>
            <a:r>
              <a:rPr b="1" dirty="0" spc="5">
                <a:latin typeface="Times New Roman" panose="02020603050405020304" pitchFamily="18" charset="0"/>
                <a:cs typeface="Times New Roman" panose="02020603050405020304" pitchFamily="18" charset="0"/>
              </a:rPr>
              <a:t> </a:t>
            </a:r>
            <a:r>
              <a:rPr b="1" dirty="0" spc="25">
                <a:latin typeface="Times New Roman" panose="02020603050405020304" pitchFamily="18" charset="0"/>
                <a:cs typeface="Times New Roman" panose="02020603050405020304" pitchFamily="18" charset="0"/>
              </a:rPr>
              <a:t>S</a:t>
            </a:r>
            <a:r>
              <a:rPr b="1" dirty="0" spc="10">
                <a:latin typeface="Times New Roman" panose="02020603050405020304" pitchFamily="18" charset="0"/>
                <a:cs typeface="Times New Roman" panose="02020603050405020304" pitchFamily="18" charset="0"/>
              </a:rPr>
              <a:t>O</a:t>
            </a:r>
            <a:r>
              <a:rPr b="1" dirty="0" spc="25">
                <a:latin typeface="Times New Roman" panose="02020603050405020304" pitchFamily="18" charset="0"/>
                <a:cs typeface="Times New Roman" panose="02020603050405020304" pitchFamily="18" charset="0"/>
              </a:rPr>
              <a:t>LU</a:t>
            </a:r>
            <a:r>
              <a:rPr b="1" dirty="0" spc="-35">
                <a:latin typeface="Times New Roman" panose="02020603050405020304" pitchFamily="18" charset="0"/>
                <a:cs typeface="Times New Roman" panose="02020603050405020304" pitchFamily="18" charset="0"/>
              </a:rPr>
              <a:t>T</a:t>
            </a:r>
            <a:r>
              <a:rPr b="1" dirty="0" spc="-30">
                <a:latin typeface="Times New Roman" panose="02020603050405020304" pitchFamily="18" charset="0"/>
                <a:cs typeface="Times New Roman" panose="02020603050405020304" pitchFamily="18" charset="0"/>
              </a:rPr>
              <a:t>I</a:t>
            </a:r>
            <a:r>
              <a:rPr b="1" dirty="0" spc="10">
                <a:latin typeface="Times New Roman" panose="02020603050405020304" pitchFamily="18" charset="0"/>
                <a:cs typeface="Times New Roman" panose="02020603050405020304" pitchFamily="18" charset="0"/>
              </a:rPr>
              <a:t>O</a:t>
            </a:r>
            <a:r>
              <a:rPr b="1" dirty="0">
                <a:latin typeface="Times New Roman" panose="02020603050405020304" pitchFamily="18" charset="0"/>
                <a:cs typeface="Times New Roman" panose="02020603050405020304" pitchFamily="18" charset="0"/>
              </a:rPr>
              <a:t>N</a:t>
            </a:r>
            <a:r>
              <a:rPr b="1" dirty="0" spc="-345">
                <a:latin typeface="Times New Roman" panose="02020603050405020304" pitchFamily="18" charset="0"/>
                <a:cs typeface="Times New Roman" panose="02020603050405020304" pitchFamily="18" charset="0"/>
              </a:rPr>
              <a:t> </a:t>
            </a:r>
            <a:r>
              <a:rPr b="1" dirty="0" spc="-35">
                <a:latin typeface="Times New Roman" panose="02020603050405020304" pitchFamily="18" charset="0"/>
                <a:cs typeface="Times New Roman" panose="02020603050405020304" pitchFamily="18" charset="0"/>
              </a:rPr>
              <a:t>A</a:t>
            </a:r>
            <a:r>
              <a:rPr b="1" dirty="0" spc="-5">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t>
            </a:r>
            <a:r>
              <a:rPr b="1" dirty="0" spc="35">
                <a:latin typeface="Times New Roman" panose="02020603050405020304" pitchFamily="18" charset="0"/>
                <a:cs typeface="Times New Roman" panose="02020603050405020304" pitchFamily="18" charset="0"/>
              </a:rPr>
              <a:t> </a:t>
            </a:r>
            <a:r>
              <a:rPr b="1" dirty="0" spc="-30">
                <a:latin typeface="Times New Roman" panose="02020603050405020304" pitchFamily="18" charset="0"/>
                <a:cs typeface="Times New Roman" panose="02020603050405020304" pitchFamily="18" charset="0"/>
              </a:rPr>
              <a:t>I</a:t>
            </a:r>
            <a:r>
              <a:rPr b="1" dirty="0" spc="-35">
                <a:latin typeface="Times New Roman" panose="02020603050405020304" pitchFamily="18" charset="0"/>
                <a:cs typeface="Times New Roman" panose="02020603050405020304" pitchFamily="18" charset="0"/>
              </a:rPr>
              <a:t>T</a:t>
            </a:r>
            <a:r>
              <a:rPr b="1" dirty="0">
                <a:latin typeface="Times New Roman" panose="02020603050405020304" pitchFamily="18" charset="0"/>
                <a:cs typeface="Times New Roman" panose="02020603050405020304" pitchFamily="18" charset="0"/>
              </a:rPr>
              <a:t>S</a:t>
            </a:r>
            <a:r>
              <a:rPr b="1" dirty="0" spc="60">
                <a:latin typeface="Times New Roman" panose="02020603050405020304" pitchFamily="18" charset="0"/>
                <a:cs typeface="Times New Roman" panose="02020603050405020304" pitchFamily="18" charset="0"/>
              </a:rPr>
              <a:t> </a:t>
            </a:r>
            <a:r>
              <a:rPr b="1" dirty="0" spc="-295" smtClean="0">
                <a:latin typeface="Times New Roman" panose="02020603050405020304" pitchFamily="18" charset="0"/>
                <a:cs typeface="Times New Roman" panose="02020603050405020304" pitchFamily="18" charset="0"/>
              </a:rPr>
              <a:t>V</a:t>
            </a:r>
            <a:r>
              <a:rPr b="1" dirty="0" spc="-35" smtClean="0">
                <a:latin typeface="Times New Roman" panose="02020603050405020304" pitchFamily="18" charset="0"/>
                <a:cs typeface="Times New Roman" panose="02020603050405020304" pitchFamily="18" charset="0"/>
              </a:rPr>
              <a:t>A</a:t>
            </a:r>
            <a:r>
              <a:rPr b="1" dirty="0" spc="25" smtClean="0">
                <a:latin typeface="Times New Roman" panose="02020603050405020304" pitchFamily="18" charset="0"/>
                <a:cs typeface="Times New Roman" panose="02020603050405020304" pitchFamily="18" charset="0"/>
              </a:rPr>
              <a:t>LU</a:t>
            </a:r>
            <a:r>
              <a:rPr b="1" dirty="0" smtClean="0">
                <a:latin typeface="Times New Roman" panose="02020603050405020304" pitchFamily="18" charset="0"/>
                <a:cs typeface="Times New Roman" panose="02020603050405020304" pitchFamily="18" charset="0"/>
              </a:rPr>
              <a:t>E</a:t>
            </a:r>
            <a:r>
              <a:rPr b="1" dirty="0" lang="en-GB" smtClean="0">
                <a:latin typeface="Times New Roman" panose="02020603050405020304" pitchFamily="18" charset="0"/>
                <a:cs typeface="Times New Roman" panose="02020603050405020304" pitchFamily="18" charset="0"/>
              </a:rPr>
              <a:t> PROPOSITION</a:t>
            </a:r>
            <a:endParaRPr b="1" dirty="0">
              <a:latin typeface="Times New Roman" panose="02020603050405020304" pitchFamily="18" charset="0"/>
              <a:cs typeface="Times New Roman" panose="02020603050405020304" pitchFamily="18" charset="0"/>
            </a:endParaRPr>
          </a:p>
        </p:txBody>
      </p:sp>
      <p:sp>
        <p:nvSpPr>
          <p:cNvPr id="1048629" name="object 9"/>
          <p:cNvSpPr txBox="1">
            <a:spLocks noGrp="1"/>
          </p:cNvSpPr>
          <p:nvPr>
            <p:ph type="sldNum" sz="quarter" idx="12"/>
          </p:nvPr>
        </p:nvSpPr>
        <p:spPr>
          <a:xfrm>
            <a:off x="12041188" y="6502082"/>
            <a:ext cx="150812" cy="133986"/>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30" name="TextBox 9"/>
          <p:cNvSpPr txBox="1"/>
          <p:nvPr/>
        </p:nvSpPr>
        <p:spPr>
          <a:xfrm>
            <a:off x="2286000" y="1654013"/>
            <a:ext cx="6705600" cy="1631216"/>
          </a:xfrm>
          <a:prstGeom prst="rect"/>
          <a:noFill/>
        </p:spPr>
        <p:txBody>
          <a:bodyPr wrap="square">
            <a:spAutoFit/>
          </a:bodyPr>
          <a:p>
            <a:r>
              <a:rPr dirty="0" sz="2000" lang="en-US">
                <a:latin typeface="Times New Roman" panose="02020603050405020304" pitchFamily="18" charset="0"/>
                <a:cs typeface="Times New Roman" panose="02020603050405020304" pitchFamily="18" charset="0"/>
              </a:rPr>
              <a:t>Our solution involves developing a robust performance analysis framework using Excel to systematically evaluate employee performance. This framework integrates various data sources, applies standardized metrics, and leverages Excel’s analytical tools to provide actionable insights.</a:t>
            </a:r>
            <a:endParaRPr dirty="0" sz="2000" lang="en-IN">
              <a:latin typeface="Times New Roman" panose="02020603050405020304" pitchFamily="18" charset="0"/>
              <a:cs typeface="Times New Roman" panose="02020603050405020304" pitchFamily="18" charset="0"/>
            </a:endParaRPr>
          </a:p>
        </p:txBody>
      </p:sp>
      <p:sp>
        <p:nvSpPr>
          <p:cNvPr id="1048631" name="TextBox 11"/>
          <p:cNvSpPr txBox="1"/>
          <p:nvPr/>
        </p:nvSpPr>
        <p:spPr>
          <a:xfrm>
            <a:off x="2293374" y="3431917"/>
            <a:ext cx="6100996" cy="2554545"/>
          </a:xfrm>
          <a:prstGeom prst="rect"/>
          <a:noFill/>
        </p:spPr>
        <p:txBody>
          <a:bodyPr wrap="square">
            <a:spAutoFit/>
          </a:bodyPr>
          <a:p>
            <a:r>
              <a:rPr b="1" dirty="0" sz="2000" lang="en-US">
                <a:latin typeface="Times New Roman" panose="02020603050405020304" pitchFamily="18" charset="0"/>
                <a:cs typeface="Times New Roman" panose="02020603050405020304" pitchFamily="18" charset="0"/>
              </a:rPr>
              <a:t>Value Proposition:</a:t>
            </a:r>
          </a:p>
          <a:p>
            <a:pPr indent="-342900" marL="342900">
              <a:buAutoNum type="arabicPeriod"/>
            </a:pPr>
            <a:r>
              <a:rPr dirty="0" sz="2000" lang="en-US">
                <a:latin typeface="Times New Roman" panose="02020603050405020304" pitchFamily="18" charset="0"/>
                <a:cs typeface="Times New Roman" panose="02020603050405020304" pitchFamily="18" charset="0"/>
              </a:rPr>
              <a:t>Enhanced Decision-Making</a:t>
            </a:r>
          </a:p>
          <a:p>
            <a:pPr indent="-342900" marL="342900">
              <a:buAutoNum type="arabicPeriod"/>
            </a:pPr>
            <a:r>
              <a:rPr dirty="0" sz="2000" lang="en-IN">
                <a:latin typeface="Times New Roman" panose="02020603050405020304" pitchFamily="18" charset="0"/>
                <a:cs typeface="Times New Roman" panose="02020603050405020304" pitchFamily="18" charset="0"/>
              </a:rPr>
              <a:t>Improved Performance Management</a:t>
            </a:r>
          </a:p>
          <a:p>
            <a:pPr indent="-342900" marL="342900">
              <a:buAutoNum type="arabicPeriod"/>
            </a:pPr>
            <a:r>
              <a:rPr dirty="0" sz="2000" lang="en-IN">
                <a:latin typeface="Times New Roman" panose="02020603050405020304" pitchFamily="18" charset="0"/>
                <a:cs typeface="Times New Roman" panose="02020603050405020304" pitchFamily="18" charset="0"/>
              </a:rPr>
              <a:t>Efficient Resource Allocation</a:t>
            </a:r>
          </a:p>
          <a:p>
            <a:pPr indent="-342900" marL="342900">
              <a:buAutoNum type="arabicPeriod"/>
            </a:pPr>
            <a:r>
              <a:rPr dirty="0" sz="2000" lang="en-IN">
                <a:latin typeface="Times New Roman" panose="02020603050405020304" pitchFamily="18" charset="0"/>
                <a:cs typeface="Times New Roman" panose="02020603050405020304" pitchFamily="18" charset="0"/>
              </a:rPr>
              <a:t>Streamlined Reporting</a:t>
            </a:r>
          </a:p>
          <a:p>
            <a:pPr indent="-342900" marL="342900">
              <a:buAutoNum type="arabicPeriod"/>
            </a:pPr>
            <a:r>
              <a:rPr dirty="0" sz="2000" lang="en-IN">
                <a:latin typeface="Times New Roman" panose="02020603050405020304" pitchFamily="18" charset="0"/>
                <a:cs typeface="Times New Roman" panose="02020603050405020304" pitchFamily="18" charset="0"/>
              </a:rPr>
              <a:t>Increased Transparency and Fairness</a:t>
            </a:r>
          </a:p>
          <a:p>
            <a:pPr indent="-342900" marL="342900">
              <a:buAutoNum type="arabicPeriod"/>
            </a:pPr>
            <a:r>
              <a:rPr dirty="0" sz="2000" lang="en-IN">
                <a:latin typeface="Times New Roman" panose="02020603050405020304" pitchFamily="18" charset="0"/>
                <a:cs typeface="Times New Roman" panose="02020603050405020304" pitchFamily="18" charset="0"/>
              </a:rPr>
              <a:t>Cost Efficiency</a:t>
            </a:r>
          </a:p>
          <a:p>
            <a:pPr indent="-342900" marL="342900">
              <a:buAutoNum type="arabicPeriod"/>
            </a:pPr>
            <a:r>
              <a:rPr dirty="0" sz="2000" lang="en-IN">
                <a:latin typeface="Times New Roman" panose="02020603050405020304" pitchFamily="18" charset="0"/>
                <a:cs typeface="Times New Roman" panose="02020603050405020304" pitchFamily="18" charset="0"/>
              </a:rPr>
              <a:t>User-Friendly Interface</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2" name="Title 1"/>
          <p:cNvSpPr>
            <a:spLocks noGrp="1"/>
          </p:cNvSpPr>
          <p:nvPr>
            <p:ph type="title"/>
          </p:nvPr>
        </p:nvSpPr>
        <p:spPr>
          <a:xfrm>
            <a:off x="609600" y="457200"/>
            <a:ext cx="8596668" cy="838200"/>
          </a:xfrm>
        </p:spPr>
        <p:txBody>
          <a:bodyPr>
            <a:normAutofit/>
          </a:bodyPr>
          <a:p>
            <a:r>
              <a:rPr b="1" dirty="0" sz="4400" lang="en-IN" smtClean="0">
                <a:latin typeface="Times New Roman" panose="02020603050405020304" pitchFamily="18" charset="0"/>
                <a:cs typeface="Times New Roman" panose="02020603050405020304" pitchFamily="18" charset="0"/>
              </a:rPr>
              <a:t>DATASET DESCRIPTION</a:t>
            </a:r>
            <a:endParaRPr b="1" dirty="0" sz="4400" lang="en-IN">
              <a:latin typeface="Times New Roman" panose="02020603050405020304" pitchFamily="18" charset="0"/>
              <a:cs typeface="Times New Roman" panose="02020603050405020304" pitchFamily="18" charset="0"/>
            </a:endParaRPr>
          </a:p>
        </p:txBody>
      </p:sp>
      <p:sp>
        <p:nvSpPr>
          <p:cNvPr id="1048633" name="TextBox 3"/>
          <p:cNvSpPr txBox="1"/>
          <p:nvPr/>
        </p:nvSpPr>
        <p:spPr>
          <a:xfrm>
            <a:off x="609600" y="1371600"/>
            <a:ext cx="10210800" cy="5069840"/>
          </a:xfrm>
          <a:prstGeom prst="rect"/>
          <a:noFill/>
        </p:spPr>
        <p:txBody>
          <a:bodyPr wrap="square">
            <a:spAutoFit/>
          </a:bodyPr>
          <a:p>
            <a:r>
              <a:rPr b="1" dirty="0" sz="2400" lang="en-US" smtClean="0">
                <a:latin typeface="Times New Roman" panose="02020603050405020304" pitchFamily="18" charset="0"/>
                <a:cs typeface="Times New Roman" panose="02020603050405020304" pitchFamily="18" charset="0"/>
              </a:rPr>
              <a:t>Objective;</a:t>
            </a:r>
            <a:endParaRPr b="1" dirty="0" sz="2400" lang="en-US">
              <a:latin typeface="Times New Roman" panose="02020603050405020304" pitchFamily="18" charset="0"/>
              <a:cs typeface="Times New Roman" panose="02020603050405020304" pitchFamily="18" charset="0"/>
            </a:endParaRPr>
          </a:p>
          <a:p>
            <a:r>
              <a:rPr dirty="0" sz="2400" lang="en-US">
                <a:latin typeface="Times New Roman" panose="02020603050405020304" pitchFamily="18" charset="0"/>
                <a:cs typeface="Times New Roman" panose="02020603050405020304" pitchFamily="18" charset="0"/>
              </a:rPr>
              <a:t>The dataset is designed to support the analysis of employee performance by providing relevant metrics and attributes that help evaluate and compare individual and team performance within the organization.</a:t>
            </a: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Data Sources</a:t>
            </a:r>
            <a:r>
              <a:rPr b="1" dirty="0" sz="2400" lang="en-US" smtClean="0">
                <a:latin typeface="Times New Roman" panose="02020603050405020304" pitchFamily="18" charset="0"/>
                <a:cs typeface="Times New Roman" panose="02020603050405020304" pitchFamily="18" charset="0"/>
              </a:rPr>
              <a:t>:</a:t>
            </a:r>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HR Systems:</a:t>
            </a:r>
            <a:r>
              <a:rPr dirty="0" sz="2400" lang="en-US">
                <a:latin typeface="Times New Roman" panose="02020603050405020304" pitchFamily="18" charset="0"/>
                <a:cs typeface="Times New Roman" panose="02020603050405020304" pitchFamily="18" charset="0"/>
              </a:rPr>
              <a:t> Information from Human Resources systems, including basic employee details and performance reviews.</a:t>
            </a:r>
          </a:p>
          <a:p>
            <a:r>
              <a:rPr b="1" dirty="0" sz="2400" lang="en-US">
                <a:latin typeface="Times New Roman" panose="02020603050405020304" pitchFamily="18" charset="0"/>
                <a:cs typeface="Times New Roman" panose="02020603050405020304" pitchFamily="18" charset="0"/>
              </a:rPr>
              <a:t>Performance Reviews:</a:t>
            </a:r>
            <a:r>
              <a:rPr dirty="0" sz="2400" lang="en-US">
                <a:latin typeface="Times New Roman" panose="02020603050405020304" pitchFamily="18" charset="0"/>
                <a:cs typeface="Times New Roman" panose="02020603050405020304" pitchFamily="18" charset="0"/>
              </a:rPr>
              <a:t> Data from periodic performance evaluations and feedback reports.</a:t>
            </a:r>
          </a:p>
          <a:p>
            <a:r>
              <a:rPr b="1" dirty="0" sz="2400" lang="en-US">
                <a:latin typeface="Times New Roman" panose="02020603050405020304" pitchFamily="18" charset="0"/>
                <a:cs typeface="Times New Roman" panose="02020603050405020304" pitchFamily="18" charset="0"/>
              </a:rPr>
              <a:t>Project Management Tools:</a:t>
            </a:r>
            <a:r>
              <a:rPr dirty="0" sz="2400" lang="en-US">
                <a:latin typeface="Times New Roman" panose="02020603050405020304" pitchFamily="18" charset="0"/>
                <a:cs typeface="Times New Roman" panose="02020603050405020304" pitchFamily="18" charset="0"/>
              </a:rPr>
              <a:t> Metrics related to project completions, deadlines, and contributions.</a:t>
            </a:r>
          </a:p>
          <a:p>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3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imes New Roman" panose="02020603050405020304" pitchFamily="18" charset="0"/>
                <a:cs typeface="Times New Roman" panose="02020603050405020304" pitchFamily="18" charset="0"/>
              </a:rPr>
              <a:t>3/21/202</a:t>
            </a:r>
            <a:r>
              <a:rPr dirty="0" sz="1100" spc="10">
                <a:solidFill>
                  <a:srgbClr val="2D83C3"/>
                </a:solidFill>
                <a:latin typeface="Times New Roman" panose="02020603050405020304" pitchFamily="18" charset="0"/>
                <a:cs typeface="Times New Roman" panose="02020603050405020304" pitchFamily="18" charset="0"/>
              </a:rPr>
              <a:t>4</a:t>
            </a:r>
            <a:r>
              <a:rPr dirty="0" sz="1100">
                <a:solidFill>
                  <a:srgbClr val="2D83C3"/>
                </a:solidFill>
                <a:latin typeface="Times New Roman" panose="02020603050405020304" pitchFamily="18" charset="0"/>
                <a:cs typeface="Times New Roman" panose="02020603050405020304" pitchFamily="18" charset="0"/>
              </a:rPr>
              <a:t> </a:t>
            </a:r>
            <a:r>
              <a:rPr dirty="0" sz="1100" spc="130">
                <a:solidFill>
                  <a:srgbClr val="2D83C3"/>
                </a:solidFill>
                <a:latin typeface="Times New Roman" panose="02020603050405020304" pitchFamily="18" charset="0"/>
                <a:cs typeface="Times New Roman" panose="02020603050405020304" pitchFamily="18" charset="0"/>
              </a:rPr>
              <a:t> </a:t>
            </a:r>
            <a:r>
              <a:rPr b="1" dirty="0" sz="1100" spc="50">
                <a:solidFill>
                  <a:srgbClr val="2D83C3"/>
                </a:solidFill>
                <a:latin typeface="Times New Roman" panose="02020603050405020304" pitchFamily="18" charset="0"/>
                <a:cs typeface="Times New Roman" panose="02020603050405020304" pitchFamily="18" charset="0"/>
              </a:rPr>
              <a:t>A</a:t>
            </a:r>
            <a:r>
              <a:rPr b="1" dirty="0" sz="1100" spc="15">
                <a:solidFill>
                  <a:srgbClr val="2D83C3"/>
                </a:solidFill>
                <a:latin typeface="Times New Roman" panose="02020603050405020304" pitchFamily="18" charset="0"/>
                <a:cs typeface="Times New Roman" panose="02020603050405020304" pitchFamily="18" charset="0"/>
              </a:rPr>
              <a:t>nnu</a:t>
            </a:r>
            <a:r>
              <a:rPr b="1" dirty="0" sz="1100" spc="10">
                <a:solidFill>
                  <a:srgbClr val="2D83C3"/>
                </a:solidFill>
                <a:latin typeface="Times New Roman" panose="02020603050405020304" pitchFamily="18" charset="0"/>
                <a:cs typeface="Times New Roman" panose="02020603050405020304" pitchFamily="18" charset="0"/>
              </a:rPr>
              <a:t>al</a:t>
            </a:r>
            <a:r>
              <a:rPr b="1" dirty="0" sz="1100" spc="-140">
                <a:solidFill>
                  <a:srgbClr val="2D83C3"/>
                </a:solidFill>
                <a:latin typeface="Times New Roman" panose="02020603050405020304" pitchFamily="18" charset="0"/>
                <a:cs typeface="Times New Roman" panose="02020603050405020304" pitchFamily="18" charset="0"/>
              </a:rPr>
              <a:t> </a:t>
            </a:r>
            <a:r>
              <a:rPr b="1" dirty="0" sz="1100">
                <a:solidFill>
                  <a:srgbClr val="2D83C3"/>
                </a:solidFill>
                <a:latin typeface="Times New Roman" panose="02020603050405020304" pitchFamily="18" charset="0"/>
                <a:cs typeface="Times New Roman" panose="02020603050405020304" pitchFamily="18" charset="0"/>
              </a:rPr>
              <a:t>R</a:t>
            </a:r>
            <a:r>
              <a:rPr b="1" dirty="0" sz="1100" spc="35">
                <a:solidFill>
                  <a:srgbClr val="2D83C3"/>
                </a:solidFill>
                <a:latin typeface="Times New Roman" panose="02020603050405020304" pitchFamily="18" charset="0"/>
                <a:cs typeface="Times New Roman" panose="02020603050405020304" pitchFamily="18" charset="0"/>
              </a:rPr>
              <a:t>e</a:t>
            </a:r>
            <a:r>
              <a:rPr b="1" dirty="0" sz="1100" spc="90">
                <a:solidFill>
                  <a:srgbClr val="2D83C3"/>
                </a:solidFill>
                <a:latin typeface="Times New Roman" panose="02020603050405020304" pitchFamily="18" charset="0"/>
                <a:cs typeface="Times New Roman" panose="02020603050405020304" pitchFamily="18" charset="0"/>
              </a:rPr>
              <a:t>v</a:t>
            </a:r>
            <a:r>
              <a:rPr b="1" dirty="0" sz="1100" spc="-35">
                <a:solidFill>
                  <a:srgbClr val="2D83C3"/>
                </a:solidFill>
                <a:latin typeface="Times New Roman" panose="02020603050405020304" pitchFamily="18" charset="0"/>
                <a:cs typeface="Times New Roman" panose="02020603050405020304" pitchFamily="18" charset="0"/>
              </a:rPr>
              <a:t>i</a:t>
            </a:r>
            <a:r>
              <a:rPr b="1" dirty="0" sz="1100" spc="35">
                <a:solidFill>
                  <a:srgbClr val="2D83C3"/>
                </a:solidFill>
                <a:latin typeface="Times New Roman" panose="02020603050405020304" pitchFamily="18" charset="0"/>
                <a:cs typeface="Times New Roman" panose="02020603050405020304" pitchFamily="18" charset="0"/>
              </a:rPr>
              <a:t>e</a:t>
            </a:r>
            <a:r>
              <a:rPr b="1" dirty="0" sz="1100" spc="15">
                <a:solidFill>
                  <a:srgbClr val="2D83C3"/>
                </a:solidFill>
                <a:latin typeface="Times New Roman" panose="02020603050405020304" pitchFamily="18" charset="0"/>
                <a:cs typeface="Times New Roman" panose="02020603050405020304" pitchFamily="18" charset="0"/>
              </a:rPr>
              <a:t>w</a:t>
            </a:r>
            <a:endParaRPr sz="1100">
              <a:latin typeface="Times New Roman" panose="02020603050405020304" pitchFamily="18" charset="0"/>
              <a:cs typeface="Times New Roman" panose="02020603050405020304" pitchFamily="18" charset="0"/>
            </a:endParaRPr>
          </a:p>
        </p:txBody>
      </p:sp>
      <p:pic>
        <p:nvPicPr>
          <p:cNvPr id="2097157" name="object 6"/>
          <p:cNvPicPr>
            <a:picLocks/>
          </p:cNvPicPr>
          <p:nvPr/>
        </p:nvPicPr>
        <p:blipFill>
          <a:blip xmlns:r="http://schemas.openxmlformats.org/officeDocument/2006/relationships" r:embed="rId1" cstate="print"/>
          <a:stretch>
            <a:fillRect/>
          </a:stretch>
        </p:blipFill>
        <p:spPr>
          <a:xfrm>
            <a:off x="304800" y="3443134"/>
            <a:ext cx="2466975" cy="3419475"/>
          </a:xfrm>
          <a:prstGeom prst="rect"/>
        </p:spPr>
      </p:pic>
      <p:sp>
        <p:nvSpPr>
          <p:cNvPr id="1048635" name="object 7"/>
          <p:cNvSpPr txBox="1">
            <a:spLocks noGrp="1"/>
          </p:cNvSpPr>
          <p:nvPr>
            <p:ph type="title"/>
          </p:nvPr>
        </p:nvSpPr>
        <p:spPr>
          <a:xfrm>
            <a:off x="717652" y="381000"/>
            <a:ext cx="9070975" cy="693780"/>
          </a:xfrm>
          <a:prstGeom prst="rect"/>
        </p:spPr>
        <p:txBody>
          <a:bodyPr bIns="0" lIns="0" rIns="0" rtlCol="0" tIns="16510" vert="horz" wrap="square">
            <a:spAutoFit/>
          </a:bodyPr>
          <a:p>
            <a:pPr marL="12700">
              <a:lnSpc>
                <a:spcPct val="100000"/>
              </a:lnSpc>
              <a:spcBef>
                <a:spcPts val="130"/>
              </a:spcBef>
            </a:pPr>
            <a:r>
              <a:rPr dirty="0" sz="4400" spc="15">
                <a:latin typeface="Times New Roman" panose="02020603050405020304" pitchFamily="18" charset="0"/>
                <a:cs typeface="Times New Roman" panose="02020603050405020304" pitchFamily="18" charset="0"/>
              </a:rPr>
              <a:t>THE</a:t>
            </a:r>
            <a:r>
              <a:rPr dirty="0" sz="4400" spc="20">
                <a:latin typeface="Times New Roman" panose="02020603050405020304" pitchFamily="18" charset="0"/>
                <a:cs typeface="Times New Roman" panose="02020603050405020304" pitchFamily="18" charset="0"/>
              </a:rPr>
              <a:t> </a:t>
            </a:r>
            <a:r>
              <a:rPr dirty="0" sz="4400" lang="en-US" spc="20">
                <a:latin typeface="Times New Roman" panose="02020603050405020304" pitchFamily="18" charset="0"/>
                <a:cs typeface="Times New Roman" panose="02020603050405020304" pitchFamily="18" charset="0"/>
              </a:rPr>
              <a:t>"</a:t>
            </a:r>
            <a:r>
              <a:rPr dirty="0" sz="4400" spc="10">
                <a:latin typeface="Times New Roman" panose="02020603050405020304" pitchFamily="18" charset="0"/>
                <a:cs typeface="Times New Roman" panose="02020603050405020304" pitchFamily="18" charset="0"/>
              </a:rPr>
              <a:t>WOW</a:t>
            </a:r>
            <a:r>
              <a:rPr dirty="0" sz="4400" lang="en-US" spc="10">
                <a:latin typeface="Times New Roman" panose="02020603050405020304" pitchFamily="18" charset="0"/>
                <a:cs typeface="Times New Roman" panose="02020603050405020304" pitchFamily="18" charset="0"/>
              </a:rPr>
              <a:t>"</a:t>
            </a:r>
            <a:r>
              <a:rPr dirty="0" sz="4400" spc="85">
                <a:latin typeface="Times New Roman" panose="02020603050405020304" pitchFamily="18" charset="0"/>
                <a:cs typeface="Times New Roman" panose="02020603050405020304" pitchFamily="18" charset="0"/>
              </a:rPr>
              <a:t> </a:t>
            </a:r>
            <a:r>
              <a:rPr dirty="0" sz="4400" spc="10">
                <a:latin typeface="Times New Roman" panose="02020603050405020304" pitchFamily="18" charset="0"/>
                <a:cs typeface="Times New Roman" panose="02020603050405020304" pitchFamily="18" charset="0"/>
              </a:rPr>
              <a:t>IN</a:t>
            </a:r>
            <a:r>
              <a:rPr dirty="0" sz="4400" spc="-5">
                <a:latin typeface="Times New Roman" panose="02020603050405020304" pitchFamily="18" charset="0"/>
                <a:cs typeface="Times New Roman" panose="02020603050405020304" pitchFamily="18" charset="0"/>
              </a:rPr>
              <a:t> </a:t>
            </a:r>
            <a:r>
              <a:rPr dirty="0" sz="4400" spc="15">
                <a:latin typeface="Times New Roman" panose="02020603050405020304" pitchFamily="18" charset="0"/>
                <a:cs typeface="Times New Roman" panose="02020603050405020304" pitchFamily="18" charset="0"/>
              </a:rPr>
              <a:t>OUR</a:t>
            </a:r>
            <a:r>
              <a:rPr dirty="0" sz="4400" spc="-10">
                <a:latin typeface="Times New Roman" panose="02020603050405020304" pitchFamily="18" charset="0"/>
                <a:cs typeface="Times New Roman" panose="02020603050405020304" pitchFamily="18" charset="0"/>
              </a:rPr>
              <a:t> </a:t>
            </a:r>
            <a:r>
              <a:rPr dirty="0" sz="4400" spc="20" smtClean="0">
                <a:latin typeface="Times New Roman" panose="02020603050405020304" pitchFamily="18" charset="0"/>
                <a:cs typeface="Times New Roman" panose="02020603050405020304" pitchFamily="18" charset="0"/>
              </a:rPr>
              <a:t>SOLUTION</a:t>
            </a:r>
            <a:endParaRPr dirty="0" sz="4400">
              <a:latin typeface="Times New Roman" panose="02020603050405020304" pitchFamily="18" charset="0"/>
              <a:cs typeface="Times New Roman" panose="02020603050405020304" pitchFamily="18" charset="0"/>
            </a:endParaRPr>
          </a:p>
        </p:txBody>
      </p:sp>
      <p:sp>
        <p:nvSpPr>
          <p:cNvPr id="1048636" name="object 8"/>
          <p:cNvSpPr txBox="1"/>
          <p:nvPr/>
        </p:nvSpPr>
        <p:spPr>
          <a:xfrm>
            <a:off x="11277218" y="6473337"/>
            <a:ext cx="228600" cy="17633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imes New Roman" panose="02020603050405020304" pitchFamily="18" charset="0"/>
                <a:cs typeface="Times New Roman" panose="02020603050405020304" pitchFamily="18" charset="0"/>
              </a:rPr>
              <a:t>9</a:t>
            </a:fld>
            <a:endParaRPr sz="1100">
              <a:latin typeface="Times New Roman" panose="02020603050405020304" pitchFamily="18" charset="0"/>
              <a:cs typeface="Times New Roman" panose="02020603050405020304" pitchFamily="18" charset="0"/>
            </a:endParaRPr>
          </a:p>
        </p:txBody>
      </p:sp>
      <p:sp>
        <p:nvSpPr>
          <p:cNvPr id="1048637" name="TextBox 8"/>
          <p:cNvSpPr txBox="1"/>
          <p:nvPr/>
        </p:nvSpPr>
        <p:spPr>
          <a:xfrm>
            <a:off x="2526029" y="1223058"/>
            <a:ext cx="7608571" cy="4892040"/>
          </a:xfrm>
          <a:prstGeom prst="rect"/>
          <a:noFill/>
        </p:spPr>
        <p:txBody>
          <a:bodyPr rtlCol="0" wrap="square">
            <a:spAutoFit/>
          </a:bodyPr>
          <a:p>
            <a:r>
              <a:rPr b="1" dirty="0" lang="en-US">
                <a:latin typeface="Times New Roman" panose="02020603050405020304" pitchFamily="18" charset="0"/>
                <a:cs typeface="Times New Roman" panose="02020603050405020304" pitchFamily="18" charset="0"/>
              </a:rPr>
              <a:t>Advanced Data Visualization and Dashboards:</a:t>
            </a:r>
          </a:p>
          <a:p>
            <a:endParaRPr dirty="0" lang="en-US">
              <a:latin typeface="Times New Roman" panose="02020603050405020304" pitchFamily="18" charset="0"/>
              <a:cs typeface="Times New Roman" panose="02020603050405020304" pitchFamily="18" charset="0"/>
            </a:endParaRPr>
          </a:p>
          <a:p>
            <a:r>
              <a:rPr b="1" dirty="0" lang="en-US">
                <a:latin typeface="Times New Roman" panose="02020603050405020304" pitchFamily="18" charset="0"/>
                <a:cs typeface="Times New Roman" panose="02020603050405020304" pitchFamily="18" charset="0"/>
              </a:rPr>
              <a:t>Interactive Dashboards:</a:t>
            </a:r>
            <a:r>
              <a:rPr dirty="0" lang="en-US">
                <a:latin typeface="Times New Roman" panose="02020603050405020304" pitchFamily="18" charset="0"/>
                <a:cs typeface="Times New Roman" panose="02020603050405020304" pitchFamily="18" charset="0"/>
              </a:rPr>
              <a:t> Our solution includes dynamic, user-friendly dashboards that provide real-time insights into employee performance. Users can interact with these dashboards to drill down into specific data points, filter by department or time period, and view performance trends at a glance.</a:t>
            </a:r>
          </a:p>
          <a:p>
            <a:r>
              <a:rPr b="1" dirty="0" lang="en-US">
                <a:latin typeface="Times New Roman" panose="02020603050405020304" pitchFamily="18" charset="0"/>
                <a:cs typeface="Times New Roman" panose="02020603050405020304" pitchFamily="18" charset="0"/>
              </a:rPr>
              <a:t>Customizable Charts and Graphs:</a:t>
            </a:r>
            <a:r>
              <a:rPr dirty="0" lang="en-US">
                <a:latin typeface="Times New Roman" panose="02020603050405020304" pitchFamily="18" charset="0"/>
                <a:cs typeface="Times New Roman" panose="02020603050405020304" pitchFamily="18" charset="0"/>
              </a:rPr>
              <a:t> Leverage a variety of visualizations such as bar charts, pie charts, and line graphs to present data in an engaging and easily interpretable format, helping users quickly grasp key performance indicators.</a:t>
            </a:r>
          </a:p>
          <a:p>
            <a:pPr>
              <a:buFont typeface="Arial" panose="020B0604020202020204" pitchFamily="34" charset="0"/>
              <a:buChar char="•"/>
            </a:pPr>
            <a:endParaRPr dirty="0" lang="en-US">
              <a:latin typeface="Times New Roman" panose="02020603050405020304" pitchFamily="18" charset="0"/>
              <a:cs typeface="Times New Roman" panose="02020603050405020304" pitchFamily="18" charset="0"/>
            </a:endParaRPr>
          </a:p>
          <a:p>
            <a:r>
              <a:rPr dirty="0" lang="en-US" smtClean="0">
                <a:latin typeface="Times New Roman" panose="02020603050405020304" pitchFamily="18" charset="0"/>
                <a:cs typeface="Times New Roman" panose="02020603050405020304" pitchFamily="18" charset="0"/>
              </a:rPr>
              <a:t>2</a:t>
            </a:r>
            <a:r>
              <a:rPr dirty="0" lang="en-US">
                <a:latin typeface="Times New Roman" panose="02020603050405020304" pitchFamily="18" charset="0"/>
                <a:cs typeface="Times New Roman" panose="02020603050405020304" pitchFamily="18" charset="0"/>
              </a:rPr>
              <a:t>. </a:t>
            </a:r>
            <a:r>
              <a:rPr b="1" dirty="0" lang="en-US">
                <a:latin typeface="Times New Roman" panose="02020603050405020304" pitchFamily="18" charset="0"/>
                <a:cs typeface="Times New Roman" panose="02020603050405020304" pitchFamily="18" charset="0"/>
              </a:rPr>
              <a:t>Automated Insights and Recommendations:</a:t>
            </a:r>
          </a:p>
          <a:p>
            <a:endParaRPr dirty="0" lang="en-US">
              <a:latin typeface="Times New Roman" panose="02020603050405020304" pitchFamily="18" charset="0"/>
              <a:cs typeface="Times New Roman" panose="02020603050405020304" pitchFamily="18" charset="0"/>
            </a:endParaRPr>
          </a:p>
          <a:p>
            <a:r>
              <a:rPr b="1" dirty="0" lang="en-US">
                <a:latin typeface="Times New Roman" panose="02020603050405020304" pitchFamily="18" charset="0"/>
                <a:cs typeface="Times New Roman" panose="02020603050405020304" pitchFamily="18" charset="0"/>
              </a:rPr>
              <a:t>Predictive Analytics:</a:t>
            </a:r>
            <a:r>
              <a:rPr dirty="0" lang="en-US">
                <a:latin typeface="Times New Roman" panose="02020603050405020304" pitchFamily="18" charset="0"/>
                <a:cs typeface="Times New Roman" panose="02020603050405020304" pitchFamily="18" charset="0"/>
              </a:rPr>
              <a:t> Utilize Excel’s advanced features to forecast future performance trends based on historical data. This helps in proactively addressing potential issues and planning for future growth.</a:t>
            </a:r>
          </a:p>
          <a:p>
            <a:r>
              <a:rPr b="1" dirty="0" lang="en-US">
                <a:latin typeface="Times New Roman" panose="02020603050405020304" pitchFamily="18" charset="0"/>
                <a:cs typeface="Times New Roman" panose="02020603050405020304" pitchFamily="18" charset="0"/>
              </a:rPr>
              <a:t>Actionable Recommendations:</a:t>
            </a:r>
            <a:r>
              <a:rPr dirty="0" lang="en-US">
                <a:latin typeface="Times New Roman" panose="02020603050405020304" pitchFamily="18" charset="0"/>
                <a:cs typeface="Times New Roman" panose="02020603050405020304" pitchFamily="18" charset="0"/>
              </a:rPr>
              <a:t> Generate automated, data-driven recommendations for performance improvements, training needs, and career development, tailored to individual and team performance metrics.</a:t>
            </a:r>
          </a:p>
        </p:txBody>
      </p:sp>
    </p:spTree>
  </p:cSld>
  <p:clrMapOvr>
    <a:masterClrMapping/>
  </p:clrMapOvr>
  <p:timing/>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V2307</dc:creator>
  <dcterms:created xsi:type="dcterms:W3CDTF">2024-09-02T08:36:42Z</dcterms:created>
  <dcterms:modified xsi:type="dcterms:W3CDTF">2024-09-02T08:36:42Z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8727b8bad27548c2b02b8eb7b5ff4002</vt:lpwstr>
  </property>
</Properties>
</file>