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821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021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302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183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070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5992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191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8194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82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664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364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45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017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388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676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59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895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129782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R.THRISHA</a:t>
            </a:r>
          </a:p>
          <a:p>
            <a:r>
              <a:rPr lang="en-US" sz="2400" dirty="0"/>
              <a:t>REGISTER NO:312209710 </a:t>
            </a:r>
          </a:p>
          <a:p>
            <a:r>
              <a:rPr lang="en-US" sz="2400" dirty="0"/>
              <a:t>NAAN MUDHALVAN ID: asunm1353312209710</a:t>
            </a:r>
          </a:p>
          <a:p>
            <a:r>
              <a:rPr lang="en-US" sz="2400" dirty="0"/>
              <a:t>DEPARTMENT: B.com Marketing Management</a:t>
            </a:r>
          </a:p>
          <a:p>
            <a:r>
              <a:rPr lang="en-US" sz="2400" dirty="0"/>
              <a:t>COLLEGE: Anna Adarsh </a:t>
            </a:r>
            <a:r>
              <a:rPr lang="en-US" sz="2400"/>
              <a:t>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7366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712</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Narrow</vt: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Madhumitha Raja</cp:lastModifiedBy>
  <cp:revision>13</cp:revision>
  <dcterms:created xsi:type="dcterms:W3CDTF">2024-03-29T15:07:22Z</dcterms:created>
  <dcterms:modified xsi:type="dcterms:W3CDTF">2024-08-31T19:42:29Z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