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73" r:id="rId15"/>
    <p:sldId id="274" r:id="rId16"/>
    <p:sldId id="275"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00000"/>
    <a:srgbClr val="E9D0F4"/>
    <a:srgbClr val="C78AE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866504" y="580962"/>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1814732" y="2460171"/>
            <a:ext cx="7568754" cy="523220"/>
          </a:xfrm>
          <a:prstGeom prst="rect">
            <a:avLst/>
          </a:prstGeom>
          <a:noFill/>
        </p:spPr>
        <p:txBody>
          <a:bodyPr wrap="square" rtlCol="0">
            <a:spAutoFit/>
          </a:bodyPr>
          <a:lstStyle/>
          <a:p>
            <a:r>
              <a:rPr lang="en-US" sz="2800" b="1" dirty="0" smtClean="0"/>
              <a:t>      NEXT </a:t>
            </a:r>
            <a:r>
              <a:rPr lang="en-US" sz="2800" b="1" dirty="0"/>
              <a:t>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2236764" y="3135086"/>
            <a:ext cx="7076048" cy="523220"/>
          </a:xfrm>
          <a:prstGeom prst="rect">
            <a:avLst/>
          </a:prstGeom>
          <a:noFill/>
        </p:spPr>
        <p:txBody>
          <a:bodyPr wrap="square" rtlCol="0">
            <a:spAutoFit/>
          </a:bodyPr>
          <a:lstStyle/>
          <a:p>
            <a:pPr algn="ctr"/>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smtClean="0">
                <a:latin typeface="Calibri" panose="020F0502020204030204" pitchFamily="34" charset="0"/>
                <a:ea typeface="Calibri" panose="020F0502020204030204" pitchFamily="34" charset="0"/>
                <a:cs typeface="Calibri" panose="020F0502020204030204" pitchFamily="34" charset="0"/>
              </a:rPr>
              <a:t>THRISHA N</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US" sz="2000" b="1" dirty="0" smtClean="0">
                <a:latin typeface="Calibri" panose="020F0502020204030204" pitchFamily="34" charset="0"/>
                <a:ea typeface="Calibri" panose="020F0502020204030204" pitchFamily="34" charset="0"/>
                <a:cs typeface="Calibri" panose="020F0502020204030204" pitchFamily="34" charset="0"/>
              </a:rPr>
              <a:t>au613021104118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smtClean="0"/>
              <a:t>About</a:t>
            </a:r>
          </a:p>
        </p:txBody>
      </p:sp>
      <p:pic>
        <p:nvPicPr>
          <p:cNvPr id="8" name="Picture 7" descr="2-About.png"/>
          <p:cNvPicPr>
            <a:picLocks noChangeAspect="1"/>
          </p:cNvPicPr>
          <p:nvPr/>
        </p:nvPicPr>
        <p:blipFill>
          <a:blip r:embed="rId3"/>
          <a:stretch>
            <a:fillRect/>
          </a:stretch>
        </p:blipFill>
        <p:spPr>
          <a:xfrm>
            <a:off x="970671" y="1474311"/>
            <a:ext cx="9298744" cy="4903714"/>
          </a:xfrm>
          <a:prstGeom prst="rect">
            <a:avLst/>
          </a:prstGeom>
        </p:spPr>
      </p:pic>
    </p:spTree>
    <p:extLst>
      <p:ext uri="{BB962C8B-B14F-4D97-AF65-F5344CB8AC3E}">
        <p14:creationId xmlns=""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830997"/>
          </a:xfrm>
          <a:prstGeom prst="rect">
            <a:avLst/>
          </a:prstGeom>
          <a:noFill/>
        </p:spPr>
        <p:txBody>
          <a:bodyPr wrap="square" rtlCol="0">
            <a:spAutoFit/>
          </a:bodyPr>
          <a:lstStyle/>
          <a:p>
            <a:r>
              <a:rPr lang="en-US" sz="2400" b="1" dirty="0" smtClean="0"/>
              <a:t>Registration page</a:t>
            </a:r>
          </a:p>
          <a:p>
            <a:endParaRPr lang="en-IN" sz="2400" b="1" dirty="0"/>
          </a:p>
        </p:txBody>
      </p:sp>
      <p:pic>
        <p:nvPicPr>
          <p:cNvPr id="9" name="Picture 8" descr="3-Registration.png"/>
          <p:cNvPicPr>
            <a:picLocks noChangeAspect="1"/>
          </p:cNvPicPr>
          <p:nvPr/>
        </p:nvPicPr>
        <p:blipFill>
          <a:blip r:embed="rId3"/>
          <a:stretch>
            <a:fillRect/>
          </a:stretch>
        </p:blipFill>
        <p:spPr>
          <a:xfrm>
            <a:off x="1744394" y="1494522"/>
            <a:ext cx="8989256" cy="5053988"/>
          </a:xfrm>
          <a:prstGeom prst="rect">
            <a:avLst/>
          </a:prstGeom>
        </p:spPr>
      </p:pic>
    </p:spTree>
    <p:extLst>
      <p:ext uri="{BB962C8B-B14F-4D97-AF65-F5344CB8AC3E}">
        <p14:creationId xmlns=""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9" name="Picture 8" descr="4-Login.png"/>
          <p:cNvPicPr>
            <a:picLocks noChangeAspect="1"/>
          </p:cNvPicPr>
          <p:nvPr/>
        </p:nvPicPr>
        <p:blipFill>
          <a:blip r:embed="rId3"/>
          <a:stretch>
            <a:fillRect/>
          </a:stretch>
        </p:blipFill>
        <p:spPr>
          <a:xfrm>
            <a:off x="1842869" y="1603716"/>
            <a:ext cx="8567225" cy="4816713"/>
          </a:xfrm>
          <a:prstGeom prst="rect">
            <a:avLst/>
          </a:prstGeom>
        </p:spPr>
      </p:pic>
    </p:spTree>
    <p:extLst>
      <p:ext uri="{BB962C8B-B14F-4D97-AF65-F5344CB8AC3E}">
        <p14:creationId xmlns="" xmlns:p14="http://schemas.microsoft.com/office/powerpoint/2010/main" val="51909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656406" y="1041190"/>
            <a:ext cx="2985366" cy="461665"/>
          </a:xfrm>
          <a:prstGeom prst="rect">
            <a:avLst/>
          </a:prstGeom>
          <a:noFill/>
        </p:spPr>
        <p:txBody>
          <a:bodyPr wrap="square" rtlCol="0">
            <a:spAutoFit/>
          </a:bodyPr>
          <a:lstStyle/>
          <a:p>
            <a:r>
              <a:rPr lang="en-US" sz="2400" b="1" dirty="0" smtClean="0"/>
              <a:t>Dashboard</a:t>
            </a:r>
            <a:endParaRPr lang="en-IN" sz="2400" b="1" dirty="0"/>
          </a:p>
        </p:txBody>
      </p:sp>
      <p:pic>
        <p:nvPicPr>
          <p:cNvPr id="9" name="Picture 8" descr="5-Dashboard.png"/>
          <p:cNvPicPr>
            <a:picLocks noChangeAspect="1"/>
          </p:cNvPicPr>
          <p:nvPr/>
        </p:nvPicPr>
        <p:blipFill>
          <a:blip r:embed="rId3"/>
          <a:stretch>
            <a:fillRect/>
          </a:stretch>
        </p:blipFill>
        <p:spPr>
          <a:xfrm>
            <a:off x="379827" y="2644727"/>
            <a:ext cx="5559991" cy="3432516"/>
          </a:xfrm>
          <a:prstGeom prst="rect">
            <a:avLst/>
          </a:prstGeom>
        </p:spPr>
      </p:pic>
      <p:pic>
        <p:nvPicPr>
          <p:cNvPr id="10" name="Picture 9" descr="6-Dashboard.png"/>
          <p:cNvPicPr>
            <a:picLocks noChangeAspect="1"/>
          </p:cNvPicPr>
          <p:nvPr/>
        </p:nvPicPr>
        <p:blipFill>
          <a:blip r:embed="rId4"/>
          <a:stretch>
            <a:fillRect/>
          </a:stretch>
        </p:blipFill>
        <p:spPr>
          <a:xfrm>
            <a:off x="6119446" y="2637192"/>
            <a:ext cx="5877948" cy="3304733"/>
          </a:xfrm>
          <a:prstGeom prst="rect">
            <a:avLst/>
          </a:prstGeom>
        </p:spPr>
      </p:pic>
    </p:spTree>
    <p:extLst>
      <p:ext uri="{BB962C8B-B14F-4D97-AF65-F5344CB8AC3E}">
        <p14:creationId xmlns="" xmlns:p14="http://schemas.microsoft.com/office/powerpoint/2010/main" val="98173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193366" y="1041190"/>
            <a:ext cx="4448406" cy="461665"/>
          </a:xfrm>
          <a:prstGeom prst="rect">
            <a:avLst/>
          </a:prstGeom>
          <a:noFill/>
        </p:spPr>
        <p:txBody>
          <a:bodyPr wrap="square" rtlCol="0">
            <a:spAutoFit/>
          </a:bodyPr>
          <a:lstStyle/>
          <a:p>
            <a:r>
              <a:rPr lang="en-US" sz="2400" b="1" dirty="0" smtClean="0"/>
              <a:t>Notes uploading and viewing</a:t>
            </a:r>
          </a:p>
        </p:txBody>
      </p:sp>
      <p:pic>
        <p:nvPicPr>
          <p:cNvPr id="11" name="Picture 10" descr="8-Notes section.png"/>
          <p:cNvPicPr>
            <a:picLocks noChangeAspect="1"/>
          </p:cNvPicPr>
          <p:nvPr/>
        </p:nvPicPr>
        <p:blipFill>
          <a:blip r:embed="rId3"/>
          <a:stretch>
            <a:fillRect/>
          </a:stretch>
        </p:blipFill>
        <p:spPr>
          <a:xfrm>
            <a:off x="211015" y="2297343"/>
            <a:ext cx="5781820" cy="3250687"/>
          </a:xfrm>
          <a:prstGeom prst="rect">
            <a:avLst/>
          </a:prstGeom>
        </p:spPr>
      </p:pic>
      <p:pic>
        <p:nvPicPr>
          <p:cNvPr id="12" name="Picture 11" descr="9-View notes.png"/>
          <p:cNvPicPr>
            <a:picLocks noChangeAspect="1"/>
          </p:cNvPicPr>
          <p:nvPr/>
        </p:nvPicPr>
        <p:blipFill>
          <a:blip r:embed="rId4"/>
          <a:stretch>
            <a:fillRect/>
          </a:stretch>
        </p:blipFill>
        <p:spPr>
          <a:xfrm>
            <a:off x="6057233" y="2278966"/>
            <a:ext cx="5764463" cy="3240928"/>
          </a:xfrm>
          <a:prstGeom prst="rect">
            <a:avLst/>
          </a:prstGeom>
        </p:spPr>
      </p:pic>
    </p:spTree>
    <p:extLst>
      <p:ext uri="{BB962C8B-B14F-4D97-AF65-F5344CB8AC3E}">
        <p14:creationId xmlns="" xmlns:p14="http://schemas.microsoft.com/office/powerpoint/2010/main" val="981732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193365" y="1041190"/>
            <a:ext cx="4811151" cy="461665"/>
          </a:xfrm>
          <a:prstGeom prst="rect">
            <a:avLst/>
          </a:prstGeom>
          <a:noFill/>
        </p:spPr>
        <p:txBody>
          <a:bodyPr wrap="square" rtlCol="0">
            <a:spAutoFit/>
          </a:bodyPr>
          <a:lstStyle/>
          <a:p>
            <a:r>
              <a:rPr lang="en-US" sz="2400" b="1" dirty="0" smtClean="0"/>
              <a:t>Profile and password changing</a:t>
            </a:r>
          </a:p>
        </p:txBody>
      </p:sp>
      <p:pic>
        <p:nvPicPr>
          <p:cNvPr id="9" name="Picture 8" descr="7-Profile.png"/>
          <p:cNvPicPr>
            <a:picLocks noChangeAspect="1"/>
          </p:cNvPicPr>
          <p:nvPr/>
        </p:nvPicPr>
        <p:blipFill>
          <a:blip r:embed="rId3"/>
          <a:stretch>
            <a:fillRect/>
          </a:stretch>
        </p:blipFill>
        <p:spPr>
          <a:xfrm>
            <a:off x="168813" y="1856935"/>
            <a:ext cx="5866227" cy="3536351"/>
          </a:xfrm>
          <a:prstGeom prst="rect">
            <a:avLst/>
          </a:prstGeom>
        </p:spPr>
      </p:pic>
      <p:pic>
        <p:nvPicPr>
          <p:cNvPr id="10" name="Picture 9" descr="10-To change password.png"/>
          <p:cNvPicPr>
            <a:picLocks noChangeAspect="1"/>
          </p:cNvPicPr>
          <p:nvPr/>
        </p:nvPicPr>
        <p:blipFill>
          <a:blip r:embed="rId4"/>
          <a:stretch>
            <a:fillRect/>
          </a:stretch>
        </p:blipFill>
        <p:spPr>
          <a:xfrm>
            <a:off x="6272132" y="3319975"/>
            <a:ext cx="5564294" cy="3128388"/>
          </a:xfrm>
          <a:prstGeom prst="rect">
            <a:avLst/>
          </a:prstGeom>
        </p:spPr>
      </p:pic>
    </p:spTree>
    <p:extLst>
      <p:ext uri="{BB962C8B-B14F-4D97-AF65-F5344CB8AC3E}">
        <p14:creationId xmlns="" xmlns:p14="http://schemas.microsoft.com/office/powerpoint/2010/main" val="98173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275385" y="1041190"/>
            <a:ext cx="2729131" cy="830997"/>
          </a:xfrm>
          <a:prstGeom prst="rect">
            <a:avLst/>
          </a:prstGeom>
          <a:noFill/>
        </p:spPr>
        <p:txBody>
          <a:bodyPr wrap="square" rtlCol="0">
            <a:spAutoFit/>
          </a:bodyPr>
          <a:lstStyle/>
          <a:p>
            <a:r>
              <a:rPr lang="en-US" sz="2400" b="1" dirty="0" smtClean="0"/>
              <a:t>ADMIN</a:t>
            </a:r>
          </a:p>
          <a:p>
            <a:endParaRPr lang="en-US" sz="2400" b="1" dirty="0" smtClean="0"/>
          </a:p>
        </p:txBody>
      </p:sp>
      <p:pic>
        <p:nvPicPr>
          <p:cNvPr id="11" name="Picture 10" descr="11-admin login.png"/>
          <p:cNvPicPr>
            <a:picLocks noChangeAspect="1"/>
          </p:cNvPicPr>
          <p:nvPr/>
        </p:nvPicPr>
        <p:blipFill>
          <a:blip r:embed="rId3"/>
          <a:stretch>
            <a:fillRect/>
          </a:stretch>
        </p:blipFill>
        <p:spPr>
          <a:xfrm>
            <a:off x="211015" y="1702190"/>
            <a:ext cx="5486400" cy="3466012"/>
          </a:xfrm>
          <a:prstGeom prst="rect">
            <a:avLst/>
          </a:prstGeom>
        </p:spPr>
      </p:pic>
      <p:pic>
        <p:nvPicPr>
          <p:cNvPr id="12" name="Picture 11" descr="12-admin user check.png"/>
          <p:cNvPicPr>
            <a:picLocks noChangeAspect="1"/>
          </p:cNvPicPr>
          <p:nvPr/>
        </p:nvPicPr>
        <p:blipFill>
          <a:blip r:embed="rId4"/>
          <a:stretch>
            <a:fillRect/>
          </a:stretch>
        </p:blipFill>
        <p:spPr>
          <a:xfrm>
            <a:off x="5838092" y="2827606"/>
            <a:ext cx="6134393" cy="3648892"/>
          </a:xfrm>
          <a:prstGeom prst="rect">
            <a:avLst/>
          </a:prstGeom>
        </p:spPr>
      </p:pic>
    </p:spTree>
    <p:extLst>
      <p:ext uri="{BB962C8B-B14F-4D97-AF65-F5344CB8AC3E}">
        <p14:creationId xmlns="" xmlns:p14="http://schemas.microsoft.com/office/powerpoint/2010/main" val="981732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 xmlns:p14="http://schemas.microsoft.com/office/powerpoint/2010/main" val="3440878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a:t>
            </a:r>
            <a:r>
              <a:rPr lang="en-US" altLang="en-US" dirty="0">
                <a:latin typeface="Arial" panose="020B0604020202020204" pitchFamily="34" charset="0"/>
              </a:rPr>
              <a:t>my</a:t>
            </a:r>
            <a:r>
              <a:rPr kumimoji="0" lang="en-US" altLang="en-US" sz="1800" b="0" i="0" u="none" strike="noStrike" cap="none" normalizeH="0" baseline="0" dirty="0">
                <a:ln>
                  <a:noFill/>
                </a:ln>
                <a:solidFill>
                  <a:schemeClr val="tx1"/>
                </a:solidFill>
                <a:effectLst/>
                <a:latin typeface="Arial" panose="020B0604020202020204" pitchFamily="34" charset="0"/>
              </a:rPr>
              <a:t>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19996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kern="100" dirty="0">
                <a:latin typeface="Arial" panose="020B0604020202020204" pitchFamily="34" charset="0"/>
                <a:ea typeface="Aptos" panose="020B0004020202020204" pitchFamily="34" charset="0"/>
                <a:cs typeface="Arial" panose="020B0604020202020204" pitchFamily="34" charset="0"/>
              </a:rPr>
              <a:t>My</a:t>
            </a:r>
            <a:r>
              <a:rPr lang="en-US" sz="1800" kern="100" dirty="0">
                <a:effectLst/>
                <a:latin typeface="Arial" panose="020B0604020202020204" pitchFamily="34" charset="0"/>
                <a:ea typeface="Aptos" panose="020B0004020202020204" pitchFamily="34" charset="0"/>
                <a:cs typeface="Arial" panose="020B0604020202020204" pitchFamily="34" charset="0"/>
              </a:rPr>
              <a:t>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1992086" y="2298948"/>
            <a:ext cx="6984766" cy="1020921"/>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507755" cy="430887"/>
          </a:xfrm>
          <a:prstGeom prst="rect">
            <a:avLst/>
          </a:prstGeom>
          <a:noFill/>
        </p:spPr>
        <p:txBody>
          <a:bodyPr wrap="square" rtlCol="0">
            <a:spAutoFit/>
          </a:bodyPr>
          <a:lstStyle/>
          <a:p>
            <a:r>
              <a:rPr lang="en-US" sz="2200" b="1" dirty="0" smtClean="0"/>
              <a:t>Backend</a:t>
            </a:r>
            <a:endParaRPr lang="en-IN" sz="2200" b="1" dirty="0"/>
          </a:p>
        </p:txBody>
      </p:sp>
    </p:spTree>
    <p:extLst>
      <p:ext uri="{BB962C8B-B14F-4D97-AF65-F5344CB8AC3E}">
        <p14:creationId xmlns=""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descr="1-Home.png"/>
          <p:cNvPicPr>
            <a:picLocks noChangeAspect="1"/>
          </p:cNvPicPr>
          <p:nvPr/>
        </p:nvPicPr>
        <p:blipFill>
          <a:blip r:embed="rId3"/>
          <a:stretch>
            <a:fillRect/>
          </a:stretch>
        </p:blipFill>
        <p:spPr>
          <a:xfrm>
            <a:off x="1403579" y="1758460"/>
            <a:ext cx="9864643" cy="4227341"/>
          </a:xfrm>
          <a:prstGeom prst="rect">
            <a:avLst/>
          </a:prstGeom>
        </p:spPr>
      </p:pic>
    </p:spTree>
    <p:extLst>
      <p:ext uri="{BB962C8B-B14F-4D97-AF65-F5344CB8AC3E}">
        <p14:creationId xmlns=""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TotalTime>
  <Words>739</Words>
  <Application>Microsoft Office PowerPoint</Application>
  <PresentationFormat>Custom</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Genuine</cp:lastModifiedBy>
  <cp:revision>43</cp:revision>
  <dcterms:created xsi:type="dcterms:W3CDTF">2024-04-08T08:29:47Z</dcterms:created>
  <dcterms:modified xsi:type="dcterms:W3CDTF">2024-04-10T12:49:28Z</dcterms:modified>
</cp:coreProperties>
</file>