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EBF64-CF12-43BF-A0EA-8F2362C92F24}" v="8" dt="2025-03-09T06:03:17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588"/>
        <p:guide pos="144"/>
        <p:guide orient="horz" pos="85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ARTHY THRISHA" userId="e9db8d30a1f4763f" providerId="LiveId" clId="{893EBF64-CF12-43BF-A0EA-8F2362C92F24}"/>
    <pc:docChg chg="modSld">
      <pc:chgData name="RAPARTHY THRISHA" userId="e9db8d30a1f4763f" providerId="LiveId" clId="{893EBF64-CF12-43BF-A0EA-8F2362C92F24}" dt="2025-03-09T06:03:17.430" v="7" actId="14100"/>
      <pc:docMkLst>
        <pc:docMk/>
      </pc:docMkLst>
      <pc:sldChg chg="modSp mod">
        <pc:chgData name="RAPARTHY THRISHA" userId="e9db8d30a1f4763f" providerId="LiveId" clId="{893EBF64-CF12-43BF-A0EA-8F2362C92F24}" dt="2025-03-09T06:03:17.430" v="7" actId="14100"/>
        <pc:sldMkLst>
          <pc:docMk/>
          <pc:sldMk cId="677830133" sldId="1297"/>
        </pc:sldMkLst>
        <pc:picChg chg="mod">
          <ac:chgData name="RAPARTHY THRISHA" userId="e9db8d30a1f4763f" providerId="LiveId" clId="{893EBF64-CF12-43BF-A0EA-8F2362C92F24}" dt="2025-03-09T06:03:17.430" v="7" actId="14100"/>
          <ac:picMkLst>
            <pc:docMk/>
            <pc:sldMk cId="677830133" sldId="1297"/>
            <ac:picMk id="4" creationId="{F90ED78F-9A92-1821-06CC-3E8EC2582D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88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99150"/>
            <a:ext cx="2422294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>
                <a:solidFill>
                  <a:srgbClr val="161D23"/>
                </a:solidFill>
              </a:rPr>
              <a:t>RAPARTHY THRISHA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73249"/>
            <a:ext cx="4829850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INTERNSHIP_173892172667a5d6fed4b6a</a:t>
            </a:r>
            <a:endParaRPr lang="en-US" sz="1100">
              <a:solidFill>
                <a:srgbClr val="161D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6719" y="4677663"/>
            <a:ext cx="367728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>
                <a:solidFill>
                  <a:srgbClr val="161D23"/>
                </a:solidFill>
              </a:rPr>
              <a:t>MALLA REDDY ENGINEERING COLLEGE FOR WOMEN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536C5-2501-9ECD-CE69-C1B7EA62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00254"/>
            <a:ext cx="4110353" cy="3551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4CDFF-8300-9127-0498-DBD816B67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228" y="1100254"/>
            <a:ext cx="2555647" cy="355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53310" y="1290020"/>
            <a:ext cx="4445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Food-Zone delivers an immersive culinary journey through its elegant interface, featuring high-quality food imagery, intuitive navigation, and real-time menu updates. The platform showcases diverse international cuisines with detailed dish information, making food discovery a delightful experience.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48FF2-9494-013A-2D8D-6A197EA95744}"/>
              </a:ext>
            </a:extLst>
          </p:cNvPr>
          <p:cNvSpPr txBox="1"/>
          <p:nvPr/>
        </p:nvSpPr>
        <p:spPr>
          <a:xfrm>
            <a:off x="81776" y="2942799"/>
            <a:ext cx="44280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Built on the robust MERN stack, the application implements secure user authentication, environment-specific configurations, and optimized API endpoints. The platform ensures seamless performance across different environments, from development to production, with dedicated API URLs and protected routes.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>
                  <a:latin typeface="+mj-lt"/>
                </a:rPr>
                <a:t>Project Title</a:t>
              </a:r>
              <a:endParaRPr lang="en-US" sz="1600" b="1">
                <a:latin typeface="+mj-lt"/>
                <a:cs typeface="Poppins"/>
              </a:endParaRP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>
                  <a:latin typeface="+mj-lt"/>
                  <a:cs typeface="Poppins"/>
                </a:rPr>
                <a:t>FOOD ZONE</a:t>
              </a:r>
              <a:endParaRPr lang="en-US" sz="16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98516" cy="3323608"/>
            <a:chOff x="712031" y="1234880"/>
            <a:chExt cx="7798516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291992" y="1974905"/>
                <a:ext cx="7139976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4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Food-Zone represents a state-of-the-art food ordering platform that transforms how people discover and order their favorite dishes. This innovative solution combines cutting-edge technology with an extensive culinary selection to create a seamless dish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98516" cy="643467"/>
              <a:chOff x="712031" y="3477701"/>
              <a:chExt cx="7798516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291991" y="3477701"/>
                <a:ext cx="7218556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40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The application is designed with a responsive interface, ensuring a seamless experience across all devices, and utilizes environment-aware configurations for smooth deployment between development and production environments.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4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6F6FCE2-4268-60ED-81F6-306F12D7FC1E}"/>
              </a:ext>
            </a:extLst>
          </p:cNvPr>
          <p:cNvSpPr txBox="1"/>
          <p:nvPr/>
        </p:nvSpPr>
        <p:spPr>
          <a:xfrm>
            <a:off x="1413217" y="1290644"/>
            <a:ext cx="6994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Food-Zone is a comprehensive web application designed to revolutionize the online food ordering experience. Built with the MERN stack (MongoDB, Express.js, React.js, Node.js), this platform offers a seamless interface for users to explore and order .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BFECC-F9DC-2AAB-FD25-5186706D74B5}"/>
              </a:ext>
            </a:extLst>
          </p:cNvPr>
          <p:cNvSpPr txBox="1"/>
          <p:nvPr/>
        </p:nvSpPr>
        <p:spPr>
          <a:xfrm>
            <a:off x="1413216" y="3155862"/>
            <a:ext cx="7121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/>
              <a:t>Users can easily search through the menu, manage their shopping cart, and complete orders through a streamlined checkout process.</a:t>
            </a: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00722" y="1226265"/>
            <a:ext cx="5062653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en-US">
                <a:latin typeface="+mn-lt"/>
              </a:rPr>
              <a:t>The need for a secure, user-friendly online food ordering platform that can effectively present and manage a diverse international menu with detailed dish information.</a:t>
            </a:r>
          </a:p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en-US">
                <a:latin typeface="+mn-lt"/>
              </a:rPr>
              <a:t>The requirement for a robust authentication system and protected checkout process to ensure safe transactions and user data protection.</a:t>
            </a:r>
          </a:p>
          <a:p>
            <a:pPr marL="285750" indent="-285750" algn="just">
              <a:spcAft>
                <a:spcPts val="800"/>
              </a:spcAft>
              <a:buFontTx/>
              <a:buChar char="-"/>
            </a:pPr>
            <a:r>
              <a:rPr lang="en-US">
                <a:latin typeface="+mn-lt"/>
              </a:rPr>
              <a:t>The demand for a responsive, high-performance application that can handle real-time search, dynamic menu updates, and seamless order processing across different devices.</a:t>
            </a:r>
            <a:endParaRPr lang="en-IN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6" y="1142014"/>
            <a:ext cx="5060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>
                <a:latin typeface="+mn-lt"/>
              </a:rPr>
              <a:t> 1. Frontend (React.js)- Components Structure - Navigation &amp; Authentication  - Menu &amp; Recipe Display  - Cart Management  - Search &amp; Filtering  - Order Processing  - Protected Routes  - Context Providers  - Form Handling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8C1B7-6FB4-DC4C-69BA-180DA02D7DCE}"/>
              </a:ext>
            </a:extLst>
          </p:cNvPr>
          <p:cNvSpPr txBox="1"/>
          <p:nvPr/>
        </p:nvSpPr>
        <p:spPr>
          <a:xfrm>
            <a:off x="143805" y="2364561"/>
            <a:ext cx="52752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2. Backend (Node.js/Express)- API Architecture  - Authentication          Endpoints  - Menu Management  - Order Processing  - Cart Operations  - Search Functionality  - Data Validation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561B8-303B-F987-01FA-10C27069EEB0}"/>
              </a:ext>
            </a:extLst>
          </p:cNvPr>
          <p:cNvSpPr txBox="1"/>
          <p:nvPr/>
        </p:nvSpPr>
        <p:spPr>
          <a:xfrm>
            <a:off x="271220" y="3511292"/>
            <a:ext cx="48360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3.Database &amp; Infrastructure- Data Management  - MongoDB Collections - Users - Menu Items- Orders - Cart Data  - Image Storage</a:t>
            </a: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5" y="1134562"/>
            <a:ext cx="8169511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 Frontend Development:- React application with component-based architecture- Protected routing system with authentication checks- Context API for cart management and state handling.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 Core Features:- International menu system with detailed item information- Real-time search functionality with name and description filtering- Secure checkout process with user authentication.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 Deployment Structure:- Environment-aware configuration with dynamic API endpoints- Production deployment on </a:t>
            </a:r>
            <a:r>
              <a:rPr lang="en-US" err="1">
                <a:latin typeface="+mn-lt"/>
              </a:rPr>
              <a:t>Vercel</a:t>
            </a:r>
            <a:r>
              <a:rPr lang="en-US">
                <a:latin typeface="+mn-lt"/>
              </a:rPr>
              <a:t>(food-zone-</a:t>
            </a:r>
            <a:r>
              <a:rPr lang="en-US" err="1">
                <a:latin typeface="+mn-lt"/>
              </a:rPr>
              <a:t>mu.vercel.app</a:t>
            </a:r>
            <a:r>
              <a:rPr lang="en-US">
                <a:latin typeface="+mn-lt"/>
              </a:rPr>
              <a:t>/</a:t>
            </a:r>
            <a:r>
              <a:rPr lang="en-US" err="1">
                <a:latin typeface="+mn-lt"/>
              </a:rPr>
              <a:t>api</a:t>
            </a:r>
            <a:r>
              <a:rPr lang="en-US">
                <a:latin typeface="+mn-lt"/>
              </a:rPr>
              <a:t>)- Local development server ( localhost:5002/</a:t>
            </a:r>
            <a:r>
              <a:rPr lang="en-US" err="1">
                <a:latin typeface="+mn-lt"/>
              </a:rPr>
              <a:t>api</a:t>
            </a:r>
            <a:r>
              <a:rPr lang="en-US">
                <a:latin typeface="+mn-lt"/>
              </a:rPr>
              <a:t> ) for testing.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36300" y="1162737"/>
            <a:ext cx="1414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latin typeface="+mn-lt"/>
              </a:rPr>
              <a:t>Frontend: 1.React.js 2.React Router 3.Context API  4.React Hooks 5.JavaScript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120D1-42FD-E3E1-88C1-014A3ECC5A6C}"/>
              </a:ext>
            </a:extLst>
          </p:cNvPr>
          <p:cNvSpPr txBox="1"/>
          <p:nvPr/>
        </p:nvSpPr>
        <p:spPr>
          <a:xfrm>
            <a:off x="436300" y="2811212"/>
            <a:ext cx="15040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Backend: 1.Node.js 2.Express.js 3.MongoDB 4.RESTful API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26DBB-7612-DFC0-F686-B329E87C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ED78F-9A92-1821-06CC-3E8EC25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0" y="1144859"/>
            <a:ext cx="6548034" cy="3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595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RAPARTHY THRISHA</cp:lastModifiedBy>
  <cp:revision>1</cp:revision>
  <dcterms:modified xsi:type="dcterms:W3CDTF">2025-03-09T06:04:53Z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