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8745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US" sz="2400" dirty="0"/>
              <a:t> Thrisha. V</a:t>
            </a:r>
          </a:p>
          <a:p>
            <a:r>
              <a:rPr lang="en-US" sz="2400" b="1" dirty="0"/>
              <a:t>REGISTER NO:</a:t>
            </a:r>
            <a:r>
              <a:rPr lang="en-US" sz="2400" dirty="0"/>
              <a:t> 122202329</a:t>
            </a:r>
          </a:p>
          <a:p>
            <a:r>
              <a:rPr lang="en-US" sz="2400" b="1"/>
              <a:t>NM ID: </a:t>
            </a:r>
            <a:r>
              <a:rPr lang="en-US" sz="2400"/>
              <a:t>(</a:t>
            </a:r>
            <a:r>
              <a:rPr lang="en-US" sz="2400" dirty="0"/>
              <a:t>1B7DF682FFC54E49C5A474C0A08CD8BA)</a:t>
            </a:r>
          </a:p>
          <a:p>
            <a:r>
              <a:rPr lang="en-US" sz="2400" b="1" dirty="0"/>
              <a:t>DEPARTMENT:</a:t>
            </a:r>
            <a:r>
              <a:rPr lang="en-US" sz="2400" dirty="0"/>
              <a:t>B.COM(Corporate Secretaryship)</a:t>
            </a:r>
          </a:p>
          <a:p>
            <a:r>
              <a:rPr lang="en-US" sz="2400" b="1" dirty="0"/>
              <a:t>COLLEGE:</a:t>
            </a:r>
            <a:r>
              <a:rPr lang="en-US" sz="2400" dirty="0"/>
              <a:t> Valliammal college for women (VCW)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17D99-AE1A-69B6-CE6A-0BDC97BED655}"/>
              </a:ext>
            </a:extLst>
          </p:cNvPr>
          <p:cNvSpPr txBox="1"/>
          <p:nvPr/>
        </p:nvSpPr>
        <p:spPr>
          <a:xfrm>
            <a:off x="1952330" y="2046988"/>
            <a:ext cx="9146366" cy="127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21C79-B54F-EBEA-B00E-E8E7A82257A8}"/>
              </a:ext>
            </a:extLst>
          </p:cNvPr>
          <p:cNvSpPr txBox="1"/>
          <p:nvPr/>
        </p:nvSpPr>
        <p:spPr>
          <a:xfrm>
            <a:off x="999118" y="1644689"/>
            <a:ext cx="8135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set: Employee Database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Feature selection: Salary base</a:t>
            </a:r>
          </a:p>
          <a:p>
            <a:pPr algn="l"/>
            <a:r>
              <a:rPr lang="en-US" dirty="0"/>
              <a:t>Data cleaning: Missing value, irrelevant</a:t>
            </a:r>
          </a:p>
          <a:p>
            <a:pPr algn="l"/>
            <a:r>
              <a:rPr lang="en-US" dirty="0"/>
              <a:t>Sorting and filter, gender, employee ID</a:t>
            </a:r>
          </a:p>
          <a:p>
            <a:pPr algn="l"/>
            <a:r>
              <a:rPr lang="en-US" dirty="0"/>
              <a:t>and salary.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Chart: Bar diagaram.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7C76C-11AD-0C6B-C2BF-83847A702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711"/>
            <a:ext cx="12400248" cy="3592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5A74-EB29-372F-45CD-97808669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395" y="1470849"/>
            <a:ext cx="10972800" cy="5539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main aim to analysis the employee performance through the salary base. Greater things </a:t>
            </a:r>
          </a:p>
          <a:p>
            <a:r>
              <a:rPr lang="en-US" dirty="0"/>
              <a:t>In business are never done by one person. They are done by a team of people.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1FBC8-E684-62CE-1C23-B4BC7714A191}"/>
              </a:ext>
            </a:extLst>
          </p:cNvPr>
          <p:cNvSpPr txBox="1"/>
          <p:nvPr/>
        </p:nvSpPr>
        <p:spPr>
          <a:xfrm>
            <a:off x="834072" y="1600367"/>
            <a:ext cx="7373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Salary represents a fixed and predetermined remuneration granted by an employer to an employee in exchange for their provided services or 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Salary base among the employee from the different sectors are used the excel technique for the performance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BB711-6D7B-6BBD-D798-EE89CD582204}"/>
              </a:ext>
            </a:extLst>
          </p:cNvPr>
          <p:cNvSpPr txBox="1"/>
          <p:nvPr/>
        </p:nvSpPr>
        <p:spPr>
          <a:xfrm>
            <a:off x="5185149" y="251696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93595" y="181695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Salary records in the company.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0140C9-904D-C224-8B4F-99C1CB35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49" y="1703626"/>
            <a:ext cx="11404507" cy="295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BA891-70B8-FA32-4342-EBB5A4F67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" y="1531262"/>
            <a:ext cx="11404507" cy="3303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267371-CEE7-5D3A-024A-997AF141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3035" y="1591110"/>
            <a:ext cx="6569115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Sorting- The alphabetic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Filtering- Remove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Formula- Excel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Graph- Bar diagram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7498-B606-C6A1-F554-1576E71D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388" y="1473594"/>
            <a:ext cx="10972800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records: Salary records of employee in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 : 1, 2, 3, 4, 5, 6, 7, 8, 9, 10, 11, 12, 13, 14, 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 : Higher and Lower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E725EF-2176-F6B6-665F-736CF6C3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037" y="1577341"/>
            <a:ext cx="3395870" cy="1181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774845" y="1514535"/>
            <a:ext cx="9502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242124-AFE0-FF1F-1D49-2CD9808D9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29" y="1366835"/>
            <a:ext cx="6778569" cy="3661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DBA0E3-6A4E-E12A-AF36-F44B9882470E}"/>
              </a:ext>
            </a:extLst>
          </p:cNvPr>
          <p:cNvSpPr txBox="1"/>
          <p:nvPr/>
        </p:nvSpPr>
        <p:spPr>
          <a:xfrm>
            <a:off x="2657475" y="5251927"/>
            <a:ext cx="612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wow factor consists the salary records of employee working in the company. I used the bar diagram.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Thrisha Velmurugan</cp:lastModifiedBy>
  <cp:revision>21</cp:revision>
  <dcterms:created xsi:type="dcterms:W3CDTF">2024-03-29T15:07:22Z</dcterms:created>
  <dcterms:modified xsi:type="dcterms:W3CDTF">2024-08-30T17:45:37Z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