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60" r:id="rId3"/>
    <p:sldId id="261" r:id="rId4"/>
    <p:sldId id="262" r:id="rId5"/>
    <p:sldId id="263" r:id="rId6"/>
    <p:sldId id="264" r:id="rId7"/>
    <p:sldId id="266" r:id="rId8"/>
    <p:sldId id="273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42"/>
    <a:srgbClr val="000818"/>
    <a:srgbClr val="680000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339" y="5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6E47-227B-4CBE-9F0F-EF55C78870BC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7F5B8-41E8-4B19-9AFB-CBE199FF4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9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1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8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8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69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5BAF-91F3-4868-A740-EF194D8D42C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2BB0-1C57-4CED-94BE-0091EFE8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6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F2EA-08A8-847C-7074-42C6C8C39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308" y="-1297972"/>
            <a:ext cx="9144000" cy="23876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CHENNAI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BD246-96D6-89FB-1A43-61429084E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929" y="1805651"/>
            <a:ext cx="10648709" cy="452570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REPORT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CarbonOwl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x_x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Madhulekha R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Keerthana K V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Thrisha Vijayakumar</a:t>
            </a:r>
          </a:p>
        </p:txBody>
      </p:sp>
      <p:pic>
        <p:nvPicPr>
          <p:cNvPr id="1026" name="Picture 7">
            <a:extLst>
              <a:ext uri="{FF2B5EF4-FFF2-40B4-BE49-F238E27FC236}">
                <a16:creationId xmlns:a16="http://schemas.microsoft.com/office/drawing/2014/main" id="{DB93D8EA-3882-438A-83BF-73AA4A366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t="-212" r="77326" b="4235"/>
          <a:stretch/>
        </p:blipFill>
        <p:spPr bwMode="auto">
          <a:xfrm>
            <a:off x="303690" y="302166"/>
            <a:ext cx="1810618" cy="95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8F2B2-5FB9-6923-F667-88BB6BEEE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09" y="2530045"/>
            <a:ext cx="3426040" cy="32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9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3" y="1825624"/>
            <a:ext cx="11634537" cy="46834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204" y="1864800"/>
            <a:ext cx="61259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6600" b="1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IN" sz="6600" b="1" dirty="0">
                <a:solidFill>
                  <a:srgbClr val="002060"/>
                </a:solidFill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05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77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3" y="1825624"/>
            <a:ext cx="11634537" cy="46834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304801" y="348918"/>
            <a:ext cx="11582400" cy="617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   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585BFC-01D2-DE2A-5CF6-5A43850BBDBB}"/>
              </a:ext>
            </a:extLst>
          </p:cNvPr>
          <p:cNvSpPr/>
          <p:nvPr/>
        </p:nvSpPr>
        <p:spPr>
          <a:xfrm>
            <a:off x="7483151" y="2388637"/>
            <a:ext cx="429208" cy="112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A5721E-4E1E-06B0-6B19-279A76F51D05}"/>
              </a:ext>
            </a:extLst>
          </p:cNvPr>
          <p:cNvSpPr/>
          <p:nvPr/>
        </p:nvSpPr>
        <p:spPr>
          <a:xfrm>
            <a:off x="7483151" y="5484615"/>
            <a:ext cx="877078" cy="141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F9FB1-8DB3-DE15-4784-F1794396BD51}"/>
              </a:ext>
            </a:extLst>
          </p:cNvPr>
          <p:cNvSpPr txBox="1"/>
          <p:nvPr/>
        </p:nvSpPr>
        <p:spPr>
          <a:xfrm>
            <a:off x="118533" y="1231641"/>
            <a:ext cx="12073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 store app for carbon footprint for products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ECCF2-ED01-97C8-21EF-75AE52FC9C7B}"/>
              </a:ext>
            </a:extLst>
          </p:cNvPr>
          <p:cNvSpPr txBox="1"/>
          <p:nvPr/>
        </p:nvSpPr>
        <p:spPr>
          <a:xfrm>
            <a:off x="252663" y="2205967"/>
            <a:ext cx="7589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 Owl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stands as a visionary force reshaping how we interact with sustainable shopping. 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encourages users to embrace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green practices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actively contribute to a more sustainable future.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app empowers individuals to make informed choices and offers a comprehensive solution that benefit both themselves and the planet.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leverages various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 as: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 code scanning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ersonalized recommendations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limate-conscious rewards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eamless bank account linking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C7BB7DF-65C0-3B05-D25F-65B49911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00" y="2535927"/>
            <a:ext cx="3686599" cy="301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3" y="1825624"/>
            <a:ext cx="11634537" cy="4683459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509337" y="1350218"/>
            <a:ext cx="11528852" cy="517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F26F2-CD68-17A3-4504-0BAD9A664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7" y="685437"/>
            <a:ext cx="7080093" cy="5310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224A9C-A462-C65E-2508-6E912A2B61ED}"/>
              </a:ext>
            </a:extLst>
          </p:cNvPr>
          <p:cNvSpPr txBox="1"/>
          <p:nvPr/>
        </p:nvSpPr>
        <p:spPr>
          <a:xfrm>
            <a:off x="7361647" y="1132532"/>
            <a:ext cx="4525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Concept of the solution</a:t>
            </a:r>
          </a:p>
          <a:p>
            <a:pPr algn="ctr"/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71AB7F-70FB-4E34-D33D-15E22F02C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18" y="2137783"/>
            <a:ext cx="28023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3" y="1825624"/>
            <a:ext cx="11634537" cy="46834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235528" y="196124"/>
            <a:ext cx="11703809" cy="632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   </a:t>
            </a:r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 / Scope of Solution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2C6A45-BE4C-A29E-6641-1DD314C3F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8851">
            <a:off x="1193445" y="1505263"/>
            <a:ext cx="4670777" cy="4670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BD3247-064D-C30A-7CA7-B2C66C1271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7368">
            <a:off x="6867842" y="1514517"/>
            <a:ext cx="4258556" cy="42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3" y="1825624"/>
            <a:ext cx="11634537" cy="46834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318654" y="365126"/>
            <a:ext cx="11742165" cy="615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the solution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11AF98-171B-8DC4-85DD-90E6E1C2B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92"/>
              </p:ext>
            </p:extLst>
          </p:nvPr>
        </p:nvGraphicFramePr>
        <p:xfrm>
          <a:off x="318656" y="2581111"/>
          <a:ext cx="6245522" cy="2837515"/>
        </p:xfrm>
        <a:graphic>
          <a:graphicData uri="http://schemas.openxmlformats.org/drawingml/2006/table">
            <a:tbl>
              <a:tblPr/>
              <a:tblGrid>
                <a:gridCol w="6245522">
                  <a:extLst>
                    <a:ext uri="{9D8B030D-6E8A-4147-A177-3AD203B41FA5}">
                      <a16:colId xmlns:a16="http://schemas.microsoft.com/office/drawing/2014/main" val="841536591"/>
                    </a:ext>
                  </a:extLst>
                </a:gridCol>
              </a:tblGrid>
              <a:tr h="403486">
                <a:tc>
                  <a:txBody>
                    <a:bodyPr/>
                    <a:lstStyle/>
                    <a:p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2997"/>
                  </a:ext>
                </a:extLst>
              </a:tr>
              <a:tr h="1008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50918"/>
                  </a:ext>
                </a:extLst>
              </a:tr>
              <a:tr h="403486">
                <a:tc>
                  <a:txBody>
                    <a:bodyPr/>
                    <a:lstStyle/>
                    <a:p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885159"/>
                  </a:ext>
                </a:extLst>
              </a:tr>
              <a:tr h="403486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594597"/>
                  </a:ext>
                </a:extLst>
              </a:tr>
              <a:tr h="403486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22706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0FBE3C0-50CA-17D1-193E-422C6293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380" y="2125189"/>
            <a:ext cx="2934629" cy="293462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378539-689C-B7E1-4629-C5B19E7C03FA}"/>
              </a:ext>
            </a:extLst>
          </p:cNvPr>
          <p:cNvSpPr/>
          <p:nvPr/>
        </p:nvSpPr>
        <p:spPr>
          <a:xfrm>
            <a:off x="10086392" y="6010686"/>
            <a:ext cx="905069" cy="203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A77F3-6CFD-A720-5F49-E453966A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4" y="1690688"/>
            <a:ext cx="8353063" cy="38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4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3" y="1825624"/>
            <a:ext cx="11634537" cy="46834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520860" y="219920"/>
            <a:ext cx="11366339" cy="6301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Description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will utilize a comprehensive database of food production information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carbon emissions data to provide accurate carbon footprints.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sophisticated algorithm will calculate the carbon footprints based on various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factors, including food type, production method, and transportation distance.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and engaging user interface design will enable users to easily access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understand the carbon footprint data.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8BBA8-CB7B-9BA8-3617-DE406891C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47" y="1027906"/>
            <a:ext cx="3857153" cy="50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6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3" y="1825624"/>
            <a:ext cx="11634537" cy="46834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509336" y="330870"/>
            <a:ext cx="11377864" cy="619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Plan/Working Model </a:t>
            </a:r>
          </a:p>
          <a:p>
            <a:pPr marL="0" indent="0" algn="ctr">
              <a:buNone/>
            </a:pP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7F825-143D-0FB5-CD7D-FBDFFE4D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37" y="1170748"/>
            <a:ext cx="10119726" cy="50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1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394A-C0D6-67C0-2568-375221A9F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3E31-AFDD-8046-960B-140E2E98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-12697"/>
            <a:ext cx="3201365" cy="534285"/>
          </a:xfrm>
        </p:spPr>
        <p:txBody>
          <a:bodyPr>
            <a:noAutofit/>
          </a:bodyPr>
          <a:lstStyle/>
          <a:p>
            <a:b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9B81-A0B3-B320-E305-B78AB2EDA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1825624"/>
            <a:ext cx="11634537" cy="46834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F8914F70-6E28-541D-9B48-F8E9569E07D8}"/>
              </a:ext>
            </a:extLst>
          </p:cNvPr>
          <p:cNvSpPr txBox="1">
            <a:spLocks/>
          </p:cNvSpPr>
          <p:nvPr/>
        </p:nvSpPr>
        <p:spPr>
          <a:xfrm>
            <a:off x="509336" y="1508960"/>
            <a:ext cx="11209421" cy="5012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 algn="ctr">
              <a:buNone/>
            </a:pPr>
            <a:endParaRPr lang="en-IN" sz="20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1261CF-7ACA-6CA9-6566-F428791C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28" y="629587"/>
            <a:ext cx="6316824" cy="6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3" y="1825624"/>
            <a:ext cx="11634537" cy="46834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277092" y="348918"/>
            <a:ext cx="11662245" cy="617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/ Testing / Analysis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000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49FB3-0D38-1B4E-349B-94A26DAE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09" y="1372052"/>
            <a:ext cx="7025215" cy="4772800"/>
          </a:xfrm>
          <a:prstGeom prst="rect">
            <a:avLst/>
          </a:prstGeom>
        </p:spPr>
      </p:pic>
      <p:pic>
        <p:nvPicPr>
          <p:cNvPr id="2050" name="Picture 2" descr="analytics data presentation icon. Computer with search and chart. icon  related to digital marketing, digital analysis. Line icon style design.  Simple vector design editable 25408605 Vector Art at Vecteezy">
            <a:extLst>
              <a:ext uri="{FF2B5EF4-FFF2-40B4-BE49-F238E27FC236}">
                <a16:creationId xmlns:a16="http://schemas.microsoft.com/office/drawing/2014/main" id="{4252331B-677A-A52E-1608-7FF33A88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10" y="1813591"/>
            <a:ext cx="4494090" cy="299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9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231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Times New Roman</vt:lpstr>
      <vt:lpstr>Office Theme</vt:lpstr>
      <vt:lpstr>CHENNAI INSTITUTE OF TECHNOLOGY</vt:lpstr>
      <vt:lpstr> </vt:lpstr>
      <vt:lpstr> </vt:lpstr>
      <vt:lpstr> </vt:lpstr>
      <vt:lpstr> </vt:lpstr>
      <vt:lpstr> </vt:lpstr>
      <vt:lpstr> </vt:lpstr>
      <vt:lpstr> FLOW CHART: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VELTECH</dc:creator>
  <cp:lastModifiedBy>Keerthanan KV</cp:lastModifiedBy>
  <cp:revision>52</cp:revision>
  <dcterms:created xsi:type="dcterms:W3CDTF">2022-01-19T10:20:54Z</dcterms:created>
  <dcterms:modified xsi:type="dcterms:W3CDTF">2024-07-06T03:52:25Z</dcterms:modified>
</cp:coreProperties>
</file>