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9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97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1857AF7-5EED-B288-48F7-E1ADA7408B32}"/>
              </a:ext>
            </a:extLst>
          </p:cNvPr>
          <p:cNvSpPr/>
          <p:nvPr/>
        </p:nvSpPr>
        <p:spPr>
          <a:xfrm>
            <a:off x="101600" y="304800"/>
            <a:ext cx="1219200" cy="381000"/>
          </a:xfrm>
          <a:prstGeom prst="rect">
            <a:avLst/>
          </a:prstGeom>
          <a:solidFill>
            <a:srgbClr val="5129D9"/>
          </a:solidFill>
          <a:ln>
            <a:solidFill>
              <a:srgbClr val="512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30C31-F28D-0711-62B5-E4E086314478}"/>
              </a:ext>
            </a:extLst>
          </p:cNvPr>
          <p:cNvSpPr txBox="1"/>
          <p:nvPr/>
        </p:nvSpPr>
        <p:spPr>
          <a:xfrm>
            <a:off x="2159000" y="32004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By:</a:t>
            </a:r>
          </a:p>
          <a:p>
            <a:r>
              <a:rPr lang="en-IN" sz="1200" dirty="0">
                <a:solidFill>
                  <a:schemeClr val="bg1"/>
                </a:solidFill>
              </a:rPr>
              <a:t>Nuthalapati.Akash</a:t>
            </a:r>
          </a:p>
          <a:p>
            <a:r>
              <a:rPr lang="en-IN" sz="1200" dirty="0">
                <a:solidFill>
                  <a:schemeClr val="bg1"/>
                </a:solidFill>
              </a:rPr>
              <a:t>Sanjay M</a:t>
            </a:r>
          </a:p>
          <a:p>
            <a:r>
              <a:rPr lang="en-IN" sz="1200" dirty="0">
                <a:solidFill>
                  <a:schemeClr val="bg1"/>
                </a:solidFill>
              </a:rPr>
              <a:t>Sai Srinivasan M</a:t>
            </a:r>
          </a:p>
          <a:p>
            <a:r>
              <a:rPr lang="en-IN" sz="1200" dirty="0">
                <a:solidFill>
                  <a:schemeClr val="bg1"/>
                </a:solidFill>
              </a:rPr>
              <a:t>Ramana V</a:t>
            </a:r>
          </a:p>
          <a:p>
            <a:r>
              <a:rPr lang="en-IN" sz="1200" dirty="0">
                <a:solidFill>
                  <a:schemeClr val="bg1"/>
                </a:solidFill>
              </a:rPr>
              <a:t>Thrisheiyan U 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6394E-C391-A8E1-8A9F-454563A890FE}"/>
              </a:ext>
            </a:extLst>
          </p:cNvPr>
          <p:cNvSpPr/>
          <p:nvPr/>
        </p:nvSpPr>
        <p:spPr>
          <a:xfrm>
            <a:off x="101600" y="3733800"/>
            <a:ext cx="1981200" cy="533400"/>
          </a:xfrm>
          <a:prstGeom prst="rect">
            <a:avLst/>
          </a:prstGeom>
          <a:solidFill>
            <a:srgbClr val="5129D9"/>
          </a:solidFill>
          <a:ln>
            <a:solidFill>
              <a:srgbClr val="512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6BDAD3C-7485-7FD6-8048-1048D70C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127999" cy="5562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B18C74-F3B4-A9A0-FFC6-919BDB945772}"/>
              </a:ext>
            </a:extLst>
          </p:cNvPr>
          <p:cNvSpPr txBox="1"/>
          <p:nvPr/>
        </p:nvSpPr>
        <p:spPr>
          <a:xfrm>
            <a:off x="254000" y="1032771"/>
            <a:ext cx="67320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b="1" dirty="0"/>
              <a:t>import </a:t>
            </a:r>
            <a:r>
              <a:rPr lang="en-IN" sz="900" b="1" dirty="0" err="1"/>
              <a:t>json</a:t>
            </a:r>
            <a:r>
              <a:rPr lang="en-IN" sz="900" b="1" dirty="0"/>
              <a:t>      </a:t>
            </a:r>
          </a:p>
          <a:p>
            <a:r>
              <a:rPr lang="en-IN" sz="900" b="1" dirty="0"/>
              <a:t>import boto3  </a:t>
            </a:r>
          </a:p>
          <a:p>
            <a:r>
              <a:rPr lang="en-IN" sz="900" b="1" dirty="0"/>
              <a:t>import pandas as pd</a:t>
            </a:r>
          </a:p>
          <a:p>
            <a:r>
              <a:rPr lang="en-IN" sz="900" b="1" dirty="0"/>
              <a:t>  from io import </a:t>
            </a:r>
            <a:r>
              <a:rPr lang="en-IN" sz="900" b="1" dirty="0" err="1"/>
              <a:t>StringIO</a:t>
            </a:r>
            <a:r>
              <a:rPr lang="en-IN" sz="900" b="1" dirty="0"/>
              <a:t>  </a:t>
            </a:r>
          </a:p>
          <a:p>
            <a:endParaRPr lang="en-IN" sz="900" b="1" dirty="0"/>
          </a:p>
          <a:p>
            <a:r>
              <a:rPr lang="en-IN" sz="900" b="1" dirty="0"/>
              <a:t>def </a:t>
            </a:r>
            <a:r>
              <a:rPr lang="en-IN" sz="900" b="1" dirty="0" err="1"/>
              <a:t>lambda_handler</a:t>
            </a:r>
            <a:r>
              <a:rPr lang="en-IN" sz="900" b="1" dirty="0"/>
              <a:t>(event, context):     </a:t>
            </a:r>
            <a:br>
              <a:rPr lang="en-IN" sz="900" b="1" dirty="0"/>
            </a:br>
            <a:r>
              <a:rPr lang="en-IN" sz="900" b="1" dirty="0"/>
              <a:t> s3 = boto3.client('s3')      </a:t>
            </a:r>
          </a:p>
          <a:p>
            <a:r>
              <a:rPr lang="en-IN" sz="900" b="1" dirty="0"/>
              <a:t>comprehend = boto3.client('comprehend')    </a:t>
            </a:r>
          </a:p>
          <a:p>
            <a:r>
              <a:rPr lang="en-IN" sz="900" b="1" dirty="0"/>
              <a:t>  try: bucket = event['Records'][0]['s3']['bucket']['name']         </a:t>
            </a:r>
          </a:p>
          <a:p>
            <a:r>
              <a:rPr lang="en-IN" sz="900" b="1" dirty="0"/>
              <a:t> key = event['Records'][0]['s3']['object']['key’] </a:t>
            </a:r>
          </a:p>
          <a:p>
            <a:r>
              <a:rPr lang="en-IN" sz="900" b="1" dirty="0"/>
              <a:t>response = s3.get_object(Bucket=bucket, Key=key)         </a:t>
            </a:r>
          </a:p>
          <a:p>
            <a:r>
              <a:rPr lang="en-IN" sz="900" b="1" dirty="0"/>
              <a:t> data = response['Body'].read().decode('utf-8’) </a:t>
            </a:r>
          </a:p>
          <a:p>
            <a:r>
              <a:rPr lang="en-IN" sz="900" b="1" dirty="0" err="1"/>
              <a:t>df</a:t>
            </a:r>
            <a:r>
              <a:rPr lang="en-IN" sz="900" b="1" dirty="0"/>
              <a:t> = </a:t>
            </a:r>
            <a:r>
              <a:rPr lang="en-IN" sz="900" b="1" dirty="0" err="1"/>
              <a:t>pd.read_csv</a:t>
            </a:r>
            <a:r>
              <a:rPr lang="en-IN" sz="900" b="1" dirty="0"/>
              <a:t>(</a:t>
            </a:r>
            <a:r>
              <a:rPr lang="en-IN" sz="900" b="1" dirty="0" err="1"/>
              <a:t>StringIO</a:t>
            </a:r>
            <a:r>
              <a:rPr lang="en-IN" sz="900" b="1" dirty="0"/>
              <a:t>(data)) </a:t>
            </a:r>
          </a:p>
          <a:p>
            <a:r>
              <a:rPr lang="en-IN" sz="900" b="1" dirty="0"/>
              <a:t>if '</a:t>
            </a:r>
            <a:r>
              <a:rPr lang="en-IN" sz="900" b="1" dirty="0" err="1"/>
              <a:t>review_description</a:t>
            </a:r>
            <a:r>
              <a:rPr lang="en-IN" sz="900" b="1" dirty="0"/>
              <a:t>' not in </a:t>
            </a:r>
            <a:r>
              <a:rPr lang="en-IN" sz="900" b="1" dirty="0" err="1"/>
              <a:t>df.columns</a:t>
            </a:r>
            <a:r>
              <a:rPr lang="en-IN" sz="900" b="1" dirty="0"/>
              <a:t>:            </a:t>
            </a:r>
          </a:p>
          <a:p>
            <a:r>
              <a:rPr lang="en-IN" sz="900" b="1" dirty="0"/>
              <a:t>  return {               </a:t>
            </a:r>
          </a:p>
          <a:p>
            <a:r>
              <a:rPr lang="en-IN" sz="900" b="1" dirty="0"/>
              <a:t>   '</a:t>
            </a:r>
            <a:r>
              <a:rPr lang="en-IN" sz="900" b="1" dirty="0" err="1"/>
              <a:t>statusCode</a:t>
            </a:r>
            <a:r>
              <a:rPr lang="en-IN" sz="900" b="1" dirty="0"/>
              <a:t>': 400,               </a:t>
            </a:r>
          </a:p>
          <a:p>
            <a:r>
              <a:rPr lang="en-IN" sz="900" b="1" dirty="0"/>
              <a:t>   'body': </a:t>
            </a:r>
            <a:r>
              <a:rPr lang="en-IN" sz="900" b="1" dirty="0" err="1"/>
              <a:t>json.dumps</a:t>
            </a:r>
            <a:r>
              <a:rPr lang="en-IN" sz="900" b="1" dirty="0"/>
              <a:t>("Column '</a:t>
            </a:r>
            <a:r>
              <a:rPr lang="en-IN" sz="900" b="1" dirty="0" err="1"/>
              <a:t>review_description</a:t>
            </a:r>
            <a:r>
              <a:rPr lang="en-IN" sz="900" b="1" dirty="0"/>
              <a:t>' not found.")          </a:t>
            </a:r>
          </a:p>
          <a:p>
            <a:r>
              <a:rPr lang="en-IN" sz="900" b="1" dirty="0"/>
              <a:t>    } </a:t>
            </a:r>
          </a:p>
          <a:p>
            <a:r>
              <a:rPr lang="en-IN" sz="900" b="1" dirty="0" err="1"/>
              <a:t>sample_df</a:t>
            </a:r>
            <a:r>
              <a:rPr lang="en-IN" sz="900" b="1" dirty="0"/>
              <a:t> = </a:t>
            </a:r>
            <a:r>
              <a:rPr lang="en-IN" sz="900" b="1" dirty="0" err="1"/>
              <a:t>df.sample</a:t>
            </a:r>
            <a:r>
              <a:rPr lang="en-IN" sz="900" b="1" dirty="0"/>
              <a:t>(n=25, </a:t>
            </a:r>
            <a:r>
              <a:rPr lang="en-IN" sz="900" b="1" dirty="0" err="1"/>
              <a:t>random_state</a:t>
            </a:r>
            <a:r>
              <a:rPr lang="en-IN" sz="900" b="1" dirty="0"/>
              <a:t>=1) sentiments = []       </a:t>
            </a:r>
          </a:p>
          <a:p>
            <a:r>
              <a:rPr lang="en-IN" sz="900" b="1" dirty="0"/>
              <a:t>   for review in </a:t>
            </a:r>
            <a:r>
              <a:rPr lang="en-IN" sz="900" b="1" dirty="0" err="1"/>
              <a:t>sample_df</a:t>
            </a:r>
            <a:r>
              <a:rPr lang="en-IN" sz="900" b="1" dirty="0"/>
              <a:t>['</a:t>
            </a:r>
            <a:r>
              <a:rPr lang="en-IN" sz="900" b="1" dirty="0" err="1"/>
              <a:t>review_description</a:t>
            </a:r>
            <a:r>
              <a:rPr lang="en-IN" sz="900" b="1" dirty="0"/>
              <a:t>']:          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CA43BC-3ED1-28F5-81ED-0F05EC7BC6DD}"/>
              </a:ext>
            </a:extLst>
          </p:cNvPr>
          <p:cNvSpPr txBox="1"/>
          <p:nvPr/>
        </p:nvSpPr>
        <p:spPr>
          <a:xfrm>
            <a:off x="3759200" y="676907"/>
            <a:ext cx="394156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 </a:t>
            </a:r>
          </a:p>
          <a:p>
            <a:endParaRPr lang="en-IN" sz="900" b="1" dirty="0"/>
          </a:p>
          <a:p>
            <a:r>
              <a:rPr lang="en-IN" sz="900" b="1" dirty="0"/>
              <a:t>sentiment = </a:t>
            </a:r>
            <a:r>
              <a:rPr lang="en-IN" sz="900" b="1" dirty="0" err="1"/>
              <a:t>comprehend.detect_sentiment</a:t>
            </a:r>
            <a:r>
              <a:rPr lang="en-IN" sz="900" b="1" dirty="0"/>
              <a:t>(Text=review,</a:t>
            </a:r>
          </a:p>
          <a:p>
            <a:r>
              <a:rPr lang="en-IN" sz="900" b="1" dirty="0"/>
              <a:t> </a:t>
            </a:r>
            <a:r>
              <a:rPr lang="en-IN" sz="900" b="1" dirty="0" err="1"/>
              <a:t>LanguageCode</a:t>
            </a:r>
            <a:r>
              <a:rPr lang="en-IN" sz="900" b="1" dirty="0"/>
              <a:t>='</a:t>
            </a:r>
            <a:r>
              <a:rPr lang="en-IN" sz="900" b="1" dirty="0" err="1"/>
              <a:t>en</a:t>
            </a:r>
            <a:r>
              <a:rPr lang="en-IN" sz="900" b="1" dirty="0"/>
              <a:t>')     </a:t>
            </a:r>
          </a:p>
          <a:p>
            <a:r>
              <a:rPr lang="en-IN" sz="900" b="1" dirty="0" err="1"/>
              <a:t>sentiments.append</a:t>
            </a:r>
            <a:r>
              <a:rPr lang="en-IN" sz="900" b="1" dirty="0"/>
              <a:t>(sentiment['Sentiment'])       </a:t>
            </a:r>
          </a:p>
          <a:p>
            <a:r>
              <a:rPr lang="en-IN" sz="900" b="1" dirty="0"/>
              <a:t>   </a:t>
            </a:r>
            <a:r>
              <a:rPr lang="en-IN" sz="900" b="1" dirty="0" err="1"/>
              <a:t>sample_df</a:t>
            </a:r>
            <a:r>
              <a:rPr lang="en-IN" sz="900" b="1" dirty="0"/>
              <a:t>['Sentiment'] = </a:t>
            </a:r>
          </a:p>
          <a:p>
            <a:r>
              <a:rPr lang="en-IN" sz="900" b="1" dirty="0"/>
              <a:t>       sentiments </a:t>
            </a:r>
            <a:r>
              <a:rPr lang="en-IN" sz="900" b="1" dirty="0" err="1"/>
              <a:t>output_key</a:t>
            </a:r>
            <a:r>
              <a:rPr lang="en-IN" sz="900" b="1" dirty="0"/>
              <a:t> = 'output/' + </a:t>
            </a:r>
            <a:r>
              <a:rPr lang="en-IN" sz="900" b="1" dirty="0" err="1"/>
              <a:t>key.split</a:t>
            </a:r>
            <a:r>
              <a:rPr lang="en-IN" sz="900" b="1" dirty="0"/>
              <a:t>('/')[-1] </a:t>
            </a:r>
          </a:p>
          <a:p>
            <a:r>
              <a:rPr lang="en-IN" sz="900" b="1" dirty="0" err="1"/>
              <a:t>output_csv</a:t>
            </a:r>
            <a:r>
              <a:rPr lang="en-IN" sz="900" b="1" dirty="0"/>
              <a:t> = </a:t>
            </a:r>
            <a:r>
              <a:rPr lang="en-IN" sz="900" b="1" dirty="0" err="1"/>
              <a:t>sample_df.to_csv</a:t>
            </a:r>
            <a:r>
              <a:rPr lang="en-IN" sz="900" b="1" dirty="0"/>
              <a:t>(index=False) </a:t>
            </a:r>
          </a:p>
          <a:p>
            <a:r>
              <a:rPr lang="en-IN" sz="900" b="1" dirty="0"/>
              <a:t>s3.put_object(Bucket=bucket, Key=</a:t>
            </a:r>
            <a:r>
              <a:rPr lang="en-IN" sz="900" b="1" dirty="0" err="1"/>
              <a:t>output_key</a:t>
            </a:r>
            <a:r>
              <a:rPr lang="en-IN" sz="900" b="1" dirty="0"/>
              <a:t>, Body=</a:t>
            </a:r>
            <a:r>
              <a:rPr lang="en-IN" sz="900" b="1" dirty="0" err="1"/>
              <a:t>output_csv</a:t>
            </a:r>
            <a:r>
              <a:rPr lang="en-IN" sz="900" b="1" dirty="0"/>
              <a:t>)        </a:t>
            </a:r>
          </a:p>
          <a:p>
            <a:r>
              <a:rPr lang="en-IN" sz="900" b="1" dirty="0"/>
              <a:t>  return {          </a:t>
            </a:r>
          </a:p>
          <a:p>
            <a:r>
              <a:rPr lang="en-IN" sz="900" b="1" dirty="0"/>
              <a:t>    '</a:t>
            </a:r>
            <a:r>
              <a:rPr lang="en-IN" sz="900" b="1" dirty="0" err="1"/>
              <a:t>statusCode</a:t>
            </a:r>
            <a:r>
              <a:rPr lang="en-IN" sz="900" b="1" dirty="0"/>
              <a:t>': 200,             </a:t>
            </a:r>
          </a:p>
          <a:p>
            <a:r>
              <a:rPr lang="en-IN" sz="900" b="1" dirty="0"/>
              <a:t>    'body': </a:t>
            </a:r>
            <a:r>
              <a:rPr lang="en-IN" sz="900" b="1" dirty="0" err="1"/>
              <a:t>json.dumps</a:t>
            </a:r>
            <a:r>
              <a:rPr lang="en-IN" sz="900" b="1" dirty="0"/>
              <a:t>('Sentiment analysis completed successfully!')    </a:t>
            </a:r>
          </a:p>
          <a:p>
            <a:r>
              <a:rPr lang="en-IN" sz="900" b="1" dirty="0"/>
              <a:t>      }     </a:t>
            </a:r>
          </a:p>
          <a:p>
            <a:r>
              <a:rPr lang="en-IN" sz="900" b="1" dirty="0"/>
              <a:t> except Exception as e:      </a:t>
            </a:r>
          </a:p>
          <a:p>
            <a:r>
              <a:rPr lang="en-IN" sz="900" b="1" dirty="0"/>
              <a:t>    print(</a:t>
            </a:r>
            <a:r>
              <a:rPr lang="en-IN" sz="900" b="1" dirty="0" err="1"/>
              <a:t>f"Error</a:t>
            </a:r>
            <a:r>
              <a:rPr lang="en-IN" sz="900" b="1" dirty="0"/>
              <a:t>: {str(e)}") </a:t>
            </a:r>
          </a:p>
          <a:p>
            <a:r>
              <a:rPr lang="en-IN" sz="900" b="1" dirty="0"/>
              <a:t>return {             </a:t>
            </a:r>
          </a:p>
          <a:p>
            <a:r>
              <a:rPr lang="en-IN" sz="900" b="1" dirty="0"/>
              <a:t> '</a:t>
            </a:r>
            <a:r>
              <a:rPr lang="en-IN" sz="900" b="1" dirty="0" err="1"/>
              <a:t>statusCode</a:t>
            </a:r>
            <a:r>
              <a:rPr lang="en-IN" sz="900" b="1" dirty="0"/>
              <a:t>': 500,            </a:t>
            </a:r>
          </a:p>
          <a:p>
            <a:r>
              <a:rPr lang="en-IN" sz="900" b="1" dirty="0"/>
              <a:t>  'body': </a:t>
            </a:r>
            <a:r>
              <a:rPr lang="en-IN" sz="900" b="1" dirty="0" err="1"/>
              <a:t>json.dumps</a:t>
            </a:r>
            <a:r>
              <a:rPr lang="en-IN" sz="900" b="1" dirty="0"/>
              <a:t>(</a:t>
            </a:r>
            <a:r>
              <a:rPr lang="en-IN" sz="900" b="1" dirty="0" err="1"/>
              <a:t>f"Error</a:t>
            </a:r>
            <a:r>
              <a:rPr lang="en-IN" sz="900" b="1" dirty="0"/>
              <a:t> processing file: {str(e)}")       </a:t>
            </a:r>
          </a:p>
          <a:p>
            <a:r>
              <a:rPr lang="en-IN" sz="900" b="1" dirty="0"/>
              <a:t>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351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Ramana V</cp:lastModifiedBy>
  <cp:revision>2</cp:revision>
  <dcterms:created xsi:type="dcterms:W3CDTF">2024-11-15T02:35:57Z</dcterms:created>
  <dcterms:modified xsi:type="dcterms:W3CDTF">2024-11-15T06:29:53Z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2024-11-15T00:00:00Z</vt:filetime>
  </property>
  <property fmtid="{D5CDD505-2E9C-101B-9397-08002B2CF9AE}" pid="3" name="LastSaved">
    <vt:filetime>2024-11-15T00:00:00Z</vt:filetime>
  </property>
  <property fmtid="{D5CDD505-2E9C-101B-9397-08002B2CF9AE}" pid="4" name="Producer">
    <vt:lpwstr>3-Heights(TM) PDF Security Shell 4.8.25.2 (http://www.pdf-tools.com)</vt:lpwstr>
  </property>
</Properties>
</file>