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18/02/2025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18/02/2025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19/11/2022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- 452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- 442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106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AB59E-2217-69C6-0190-BF3AD6B1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369" y="1945787"/>
            <a:ext cx="4054660" cy="3166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152C22-02EB-0085-B47B-EE4773D24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87" y="3429000"/>
            <a:ext cx="6758267" cy="315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41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Thrivedhi Sreenivas</cp:lastModifiedBy>
  <cp:revision>10</cp:revision>
  <cp:lastPrinted>2022-06-09T07:44:13Z</cp:lastPrinted>
  <dcterms:created xsi:type="dcterms:W3CDTF">2022-02-22T07:39:05Z</dcterms:created>
  <dcterms:modified xsi:type="dcterms:W3CDTF">2025-02-17T18:58:55Z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