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THRIVESHA </a:t>
            </a:r>
            <a:r>
              <a:rPr dirty="0" sz="2400" lang="en-US" smtClean="0"/>
              <a:t>B </a:t>
            </a:r>
            <a:r>
              <a:rPr dirty="0" sz="2400" lang="en-US" smtClean="0"/>
              <a:t>M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6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2024-09-25T06:40:44Z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2580b45711f94e9aac71b0aa5339f919</vt:lpwstr>
  </property>
</Properties>
</file>