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2"/>
  </p:notesMasterIdLst>
  <p:sldIdLst>
    <p:sldId id="259" r:id="rId2"/>
    <p:sldId id="261" r:id="rId3"/>
    <p:sldId id="262" r:id="rId4"/>
    <p:sldId id="264" r:id="rId5"/>
    <p:sldId id="263" r:id="rId6"/>
    <p:sldId id="265" r:id="rId7"/>
    <p:sldId id="266" r:id="rId8"/>
    <p:sldId id="267" r:id="rId9"/>
    <p:sldId id="268" r:id="rId10"/>
    <p:sldId id="27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46E"/>
    <a:srgbClr val="EFF6FB"/>
    <a:srgbClr val="47618F"/>
    <a:srgbClr val="1A3770"/>
    <a:srgbClr val="3C6489"/>
    <a:srgbClr val="D8E8F4"/>
    <a:srgbClr val="CCE1F0"/>
    <a:srgbClr val="C1DBED"/>
    <a:srgbClr val="75A3FF"/>
    <a:srgbClr val="478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53" autoAdjust="0"/>
    <p:restoredTop sz="94280" autoAdjust="0"/>
  </p:normalViewPr>
  <p:slideViewPr>
    <p:cSldViewPr snapToGrid="0">
      <p:cViewPr varScale="1">
        <p:scale>
          <a:sx n="41" d="100"/>
          <a:sy n="41" d="100"/>
        </p:scale>
        <p:origin x="330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DF0283-888B-43AA-96EA-98DE66BDD96F}" type="datetimeFigureOut">
              <a:rPr lang="de-DE" smtClean="0"/>
              <a:t>10.05.2018</a:t>
            </a:fld>
            <a:endParaRPr lang="de-DE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de-DE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6EF5D-F3FD-4AE0-A011-C180AF24B1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7401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Helvetica Neue LT </a:t>
            </a:r>
            <a:r>
              <a:rPr lang="de-DE" dirty="0" err="1"/>
              <a:t>com</a:t>
            </a:r>
            <a:r>
              <a:rPr lang="de-DE" dirty="0"/>
              <a:t> 37 </a:t>
            </a:r>
            <a:r>
              <a:rPr lang="de-DE" dirty="0" err="1"/>
              <a:t>thin</a:t>
            </a:r>
            <a:r>
              <a:rPr lang="de-DE" dirty="0"/>
              <a:t> </a:t>
            </a:r>
            <a:r>
              <a:rPr lang="de-DE" dirty="0" err="1"/>
              <a:t>condensed</a:t>
            </a:r>
            <a:endParaRPr lang="hu-HU" dirty="0"/>
          </a:p>
          <a:p>
            <a:endParaRPr lang="hu-H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Helvetica Neue LT </a:t>
            </a:r>
            <a:r>
              <a:rPr lang="de-DE" dirty="0" err="1"/>
              <a:t>com</a:t>
            </a:r>
            <a:r>
              <a:rPr lang="de-DE" dirty="0"/>
              <a:t> </a:t>
            </a:r>
            <a:r>
              <a:rPr lang="hu-HU" dirty="0"/>
              <a:t>4</a:t>
            </a:r>
            <a:r>
              <a:rPr lang="de-DE" dirty="0"/>
              <a:t>7 </a:t>
            </a:r>
            <a:r>
              <a:rPr lang="hu-HU" dirty="0" err="1"/>
              <a:t>light</a:t>
            </a:r>
            <a:r>
              <a:rPr lang="de-DE" dirty="0"/>
              <a:t> </a:t>
            </a:r>
            <a:r>
              <a:rPr lang="de-DE" dirty="0" err="1"/>
              <a:t>condensed</a:t>
            </a:r>
            <a:endParaRPr lang="hu-HU" dirty="0"/>
          </a:p>
          <a:p>
            <a:r>
              <a:rPr lang="pt-BR" dirty="0"/>
              <a:t>Helvetica Neue LT com 57 condensed oblique</a:t>
            </a:r>
            <a:endParaRPr lang="hu-H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Helvetica Neue LT com </a:t>
            </a:r>
            <a:r>
              <a:rPr lang="hu-HU" dirty="0"/>
              <a:t>6</a:t>
            </a:r>
            <a:r>
              <a:rPr lang="pt-BR" dirty="0"/>
              <a:t>7 </a:t>
            </a:r>
            <a:r>
              <a:rPr lang="hu-HU" dirty="0" err="1"/>
              <a:t>medium</a:t>
            </a:r>
            <a:r>
              <a:rPr lang="hu-HU" dirty="0"/>
              <a:t> </a:t>
            </a:r>
            <a:r>
              <a:rPr lang="pt-BR" dirty="0"/>
              <a:t>condensed</a:t>
            </a:r>
            <a:endParaRPr lang="de-DE" dirty="0"/>
          </a:p>
          <a:p>
            <a:endParaRPr lang="de-DE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6EF5D-F3FD-4AE0-A011-C180AF24B1F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56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A806-AE6E-4C68-8D6D-303A3D0B96B3}" type="datetimeFigureOut">
              <a:rPr lang="de-DE" smtClean="0"/>
              <a:t>10.05.2018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EA3F8-EDF1-417D-AF1A-AFC32E7EB76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22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A806-AE6E-4C68-8D6D-303A3D0B96B3}" type="datetimeFigureOut">
              <a:rPr lang="de-DE" smtClean="0"/>
              <a:t>10.05.2018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EA3F8-EDF1-417D-AF1A-AFC32E7EB76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9926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A806-AE6E-4C68-8D6D-303A3D0B96B3}" type="datetimeFigureOut">
              <a:rPr lang="de-DE" smtClean="0"/>
              <a:t>10.05.2018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EA3F8-EDF1-417D-AF1A-AFC32E7EB76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807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A806-AE6E-4C68-8D6D-303A3D0B96B3}" type="datetimeFigureOut">
              <a:rPr lang="de-DE" smtClean="0"/>
              <a:t>10.05.2018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EA3F8-EDF1-417D-AF1A-AFC32E7EB76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606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Mintaszöveg-stílusok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A806-AE6E-4C68-8D6D-303A3D0B96B3}" type="datetimeFigureOut">
              <a:rPr lang="de-DE" smtClean="0"/>
              <a:t>10.05.2018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EA3F8-EDF1-417D-AF1A-AFC32E7EB76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4594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A806-AE6E-4C68-8D6D-303A3D0B96B3}" type="datetimeFigureOut">
              <a:rPr lang="de-DE" smtClean="0"/>
              <a:t>10.05.2018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EA3F8-EDF1-417D-AF1A-AFC32E7EB76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6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hu-HU"/>
              <a:t>Mintaszöveg-stílusok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hu-HU"/>
              <a:t>Mintaszöveg-stílusok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A806-AE6E-4C68-8D6D-303A3D0B96B3}" type="datetimeFigureOut">
              <a:rPr lang="de-DE" smtClean="0"/>
              <a:t>10.05.2018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EA3F8-EDF1-417D-AF1A-AFC32E7EB76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289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A806-AE6E-4C68-8D6D-303A3D0B96B3}" type="datetimeFigureOut">
              <a:rPr lang="de-DE" smtClean="0"/>
              <a:t>10.05.2018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EA3F8-EDF1-417D-AF1A-AFC32E7EB76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3823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A806-AE6E-4C68-8D6D-303A3D0B96B3}" type="datetimeFigureOut">
              <a:rPr lang="de-DE" smtClean="0"/>
              <a:t>10.05.2018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EA3F8-EDF1-417D-AF1A-AFC32E7EB76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2697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hu-HU"/>
              <a:t>Mintaszöveg-stílusok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A806-AE6E-4C68-8D6D-303A3D0B96B3}" type="datetimeFigureOut">
              <a:rPr lang="de-DE" smtClean="0"/>
              <a:t>10.05.2018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EA3F8-EDF1-417D-AF1A-AFC32E7EB76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981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3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hu-HU"/>
              <a:t>Mintaszöveg-stílusok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A806-AE6E-4C68-8D6D-303A3D0B96B3}" type="datetimeFigureOut">
              <a:rPr lang="de-DE" smtClean="0"/>
              <a:t>10.05.2018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EA3F8-EDF1-417D-AF1A-AFC32E7EB76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4051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2A806-AE6E-4C68-8D6D-303A3D0B96B3}" type="datetimeFigureOut">
              <a:rPr lang="de-DE" smtClean="0"/>
              <a:t>10.05.2018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EA3F8-EDF1-417D-AF1A-AFC32E7EB76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91564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1.xml"/><Relationship Id="rId7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slide" Target="slide9.xml"/><Relationship Id="rId5" Type="http://schemas.openxmlformats.org/officeDocument/2006/relationships/slide" Target="slide3.xml"/><Relationship Id="rId10" Type="http://schemas.openxmlformats.org/officeDocument/2006/relationships/slide" Target="slide8.xml"/><Relationship Id="rId4" Type="http://schemas.openxmlformats.org/officeDocument/2006/relationships/slide" Target="slide2.xml"/><Relationship Id="rId9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1.xml"/><Relationship Id="rId7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slide" Target="slide9.xml"/><Relationship Id="rId5" Type="http://schemas.openxmlformats.org/officeDocument/2006/relationships/slide" Target="slide3.xml"/><Relationship Id="rId10" Type="http://schemas.openxmlformats.org/officeDocument/2006/relationships/slide" Target="slide8.xml"/><Relationship Id="rId4" Type="http://schemas.openxmlformats.org/officeDocument/2006/relationships/slide" Target="slide2.xml"/><Relationship Id="rId9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12" Type="http://schemas.openxmlformats.org/officeDocument/2006/relationships/image" Target="../media/image2.jp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image" Target="../media/image1.png"/><Relationship Id="rId5" Type="http://schemas.openxmlformats.org/officeDocument/2006/relationships/slide" Target="slide4.xml"/><Relationship Id="rId10" Type="http://schemas.openxmlformats.org/officeDocument/2006/relationships/slide" Target="slide9.xml"/><Relationship Id="rId4" Type="http://schemas.openxmlformats.org/officeDocument/2006/relationships/slide" Target="slide3.xml"/><Relationship Id="rId9" Type="http://schemas.openxmlformats.org/officeDocument/2006/relationships/slide" Target="slide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image" Target="../media/image4.svg"/><Relationship Id="rId3" Type="http://schemas.openxmlformats.org/officeDocument/2006/relationships/slide" Target="slide1.xml"/><Relationship Id="rId7" Type="http://schemas.openxmlformats.org/officeDocument/2006/relationships/slide" Target="slide5.xml"/><Relationship Id="rId12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slide" Target="slide9.xml"/><Relationship Id="rId5" Type="http://schemas.openxmlformats.org/officeDocument/2006/relationships/slide" Target="slide3.xml"/><Relationship Id="rId10" Type="http://schemas.openxmlformats.org/officeDocument/2006/relationships/slide" Target="slide8.xml"/><Relationship Id="rId4" Type="http://schemas.openxmlformats.org/officeDocument/2006/relationships/slide" Target="slide2.xml"/><Relationship Id="rId9" Type="http://schemas.openxmlformats.org/officeDocument/2006/relationships/slide" Target="slide7.xml"/><Relationship Id="rId1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1.xml"/><Relationship Id="rId7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slide" Target="slide9.xml"/><Relationship Id="rId5" Type="http://schemas.openxmlformats.org/officeDocument/2006/relationships/slide" Target="slide3.xml"/><Relationship Id="rId10" Type="http://schemas.openxmlformats.org/officeDocument/2006/relationships/slide" Target="slide8.xml"/><Relationship Id="rId4" Type="http://schemas.openxmlformats.org/officeDocument/2006/relationships/slide" Target="slide2.xml"/><Relationship Id="rId9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image" Target="../media/image7.png"/><Relationship Id="rId3" Type="http://schemas.openxmlformats.org/officeDocument/2006/relationships/slide" Target="slide1.xml"/><Relationship Id="rId7" Type="http://schemas.openxmlformats.org/officeDocument/2006/relationships/slide" Target="slide5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slide" Target="slide9.xml"/><Relationship Id="rId5" Type="http://schemas.openxmlformats.org/officeDocument/2006/relationships/slide" Target="slide3.xml"/><Relationship Id="rId10" Type="http://schemas.openxmlformats.org/officeDocument/2006/relationships/slide" Target="slide8.xml"/><Relationship Id="rId4" Type="http://schemas.openxmlformats.org/officeDocument/2006/relationships/slide" Target="slide2.xml"/><Relationship Id="rId9" Type="http://schemas.openxmlformats.org/officeDocument/2006/relationships/slide" Target="slid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1.xml"/><Relationship Id="rId7" Type="http://schemas.openxmlformats.org/officeDocument/2006/relationships/slide" Target="slide5.xml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slide" Target="slide9.xml"/><Relationship Id="rId5" Type="http://schemas.openxmlformats.org/officeDocument/2006/relationships/slide" Target="slide3.xml"/><Relationship Id="rId10" Type="http://schemas.openxmlformats.org/officeDocument/2006/relationships/slide" Target="slide8.xml"/><Relationship Id="rId4" Type="http://schemas.openxmlformats.org/officeDocument/2006/relationships/slide" Target="slide2.xml"/><Relationship Id="rId9" Type="http://schemas.openxmlformats.org/officeDocument/2006/relationships/slide" Target="slid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1.xml"/><Relationship Id="rId7" Type="http://schemas.openxmlformats.org/officeDocument/2006/relationships/slide" Target="slide5.xml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slide" Target="slide9.xml"/><Relationship Id="rId5" Type="http://schemas.openxmlformats.org/officeDocument/2006/relationships/slide" Target="slide3.xml"/><Relationship Id="rId10" Type="http://schemas.openxmlformats.org/officeDocument/2006/relationships/slide" Target="slide8.xml"/><Relationship Id="rId4" Type="http://schemas.openxmlformats.org/officeDocument/2006/relationships/slide" Target="slide2.xml"/><Relationship Id="rId9" Type="http://schemas.openxmlformats.org/officeDocument/2006/relationships/slide" Target="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E8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Háromszög 20">
            <a:extLst>
              <a:ext uri="{FF2B5EF4-FFF2-40B4-BE49-F238E27FC236}">
                <a16:creationId xmlns:a16="http://schemas.microsoft.com/office/drawing/2014/main" id="{EEEE7573-8281-4BE8-8E3E-288580C58341}"/>
              </a:ext>
            </a:extLst>
          </p:cNvPr>
          <p:cNvSpPr/>
          <p:nvPr/>
        </p:nvSpPr>
        <p:spPr>
          <a:xfrm rot="4576010">
            <a:off x="-757012" y="3416565"/>
            <a:ext cx="10485940" cy="9039604"/>
          </a:xfrm>
          <a:prstGeom prst="triangle">
            <a:avLst/>
          </a:prstGeom>
          <a:solidFill>
            <a:srgbClr val="3C64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Háromszög 21">
            <a:extLst>
              <a:ext uri="{FF2B5EF4-FFF2-40B4-BE49-F238E27FC236}">
                <a16:creationId xmlns:a16="http://schemas.microsoft.com/office/drawing/2014/main" id="{1039FFC0-D76E-4C6F-980B-604DB7A51AD8}"/>
              </a:ext>
            </a:extLst>
          </p:cNvPr>
          <p:cNvSpPr/>
          <p:nvPr/>
        </p:nvSpPr>
        <p:spPr>
          <a:xfrm rot="9298910">
            <a:off x="1078498" y="4414999"/>
            <a:ext cx="15143355" cy="13054616"/>
          </a:xfrm>
          <a:prstGeom prst="triangle">
            <a:avLst/>
          </a:prstGeom>
          <a:solidFill>
            <a:srgbClr val="173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Alcím 2">
            <a:extLst>
              <a:ext uri="{FF2B5EF4-FFF2-40B4-BE49-F238E27FC236}">
                <a16:creationId xmlns:a16="http://schemas.microsoft.com/office/drawing/2014/main" id="{B5692430-7011-4777-BAE3-DFC1AC0EF7F4}"/>
              </a:ext>
            </a:extLst>
          </p:cNvPr>
          <p:cNvSpPr txBox="1">
            <a:spLocks/>
          </p:cNvSpPr>
          <p:nvPr/>
        </p:nvSpPr>
        <p:spPr>
          <a:xfrm>
            <a:off x="10884530" y="6570035"/>
            <a:ext cx="1307473" cy="2879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ct val="0"/>
              </a:spcBef>
            </a:pPr>
            <a:r>
              <a:rPr lang="hu-HU" sz="1800">
                <a:latin typeface="Helvetica Neue LT com 47 light condensed oblique" panose="020B0406020202030204" pitchFamily="34" charset="-18"/>
                <a:ea typeface="+mj-ea"/>
                <a:cs typeface="GreekS_IV50" panose="00000400000000000000" pitchFamily="2" charset="0"/>
              </a:rPr>
              <a:t>2018.05.15.</a:t>
            </a:r>
            <a:endParaRPr lang="de-DE" sz="1800" dirty="0">
              <a:latin typeface="Helvetica Neue LT com 47 light condensed oblique" panose="020B0406020202030204" pitchFamily="34" charset="-18"/>
              <a:ea typeface="+mj-ea"/>
              <a:cs typeface="GreekS_IV50" panose="00000400000000000000" pitchFamily="2" charset="0"/>
            </a:endParaRPr>
          </a:p>
        </p:txBody>
      </p:sp>
      <p:sp>
        <p:nvSpPr>
          <p:cNvPr id="24" name="Alcím 2">
            <a:extLst>
              <a:ext uri="{FF2B5EF4-FFF2-40B4-BE49-F238E27FC236}">
                <a16:creationId xmlns:a16="http://schemas.microsoft.com/office/drawing/2014/main" id="{5DF18176-1EF8-4936-895B-312F3C613C9A}"/>
              </a:ext>
            </a:extLst>
          </p:cNvPr>
          <p:cNvSpPr txBox="1">
            <a:spLocks/>
          </p:cNvSpPr>
          <p:nvPr/>
        </p:nvSpPr>
        <p:spPr>
          <a:xfrm>
            <a:off x="0" y="5767772"/>
            <a:ext cx="3181350" cy="7178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ct val="0"/>
              </a:spcBef>
            </a:pPr>
            <a:r>
              <a:rPr lang="hu-HU" dirty="0">
                <a:latin typeface="Helvetica Neue LT com 47 light condensed oblique" panose="020B0406020202030204" pitchFamily="34" charset="-18"/>
                <a:ea typeface="+mj-ea"/>
                <a:cs typeface="GreekS_IV50" panose="00000400000000000000" pitchFamily="2" charset="0"/>
              </a:rPr>
              <a:t>Szerző: Reizinger Patrik</a:t>
            </a:r>
          </a:p>
          <a:p>
            <a:pPr algn="l">
              <a:spcBef>
                <a:spcPct val="0"/>
              </a:spcBef>
            </a:pPr>
            <a:r>
              <a:rPr lang="hu-HU" dirty="0">
                <a:latin typeface="Helvetica Neue LT com 47 light condensed oblique" panose="020B0406020202030204" pitchFamily="34" charset="-18"/>
                <a:ea typeface="+mj-ea"/>
                <a:cs typeface="GreekS_IV50" panose="00000400000000000000" pitchFamily="2" charset="0"/>
              </a:rPr>
              <a:t>Konzulens: Kertész Zsolt</a:t>
            </a:r>
            <a:endParaRPr lang="de-DE" dirty="0">
              <a:latin typeface="Helvetica Neue LT com 47 light condensed oblique" panose="020B0406020202030204" pitchFamily="34" charset="-18"/>
              <a:ea typeface="+mj-ea"/>
              <a:cs typeface="GreekS_IV50" panose="00000400000000000000" pitchFamily="2" charset="0"/>
            </a:endParaRPr>
          </a:p>
        </p:txBody>
      </p:sp>
      <p:sp>
        <p:nvSpPr>
          <p:cNvPr id="25" name="Cím 1">
            <a:extLst>
              <a:ext uri="{FF2B5EF4-FFF2-40B4-BE49-F238E27FC236}">
                <a16:creationId xmlns:a16="http://schemas.microsoft.com/office/drawing/2014/main" id="{E30DABE5-6C00-4451-A370-EEA2DEC43242}"/>
              </a:ext>
            </a:extLst>
          </p:cNvPr>
          <p:cNvSpPr txBox="1">
            <a:spLocks/>
          </p:cNvSpPr>
          <p:nvPr/>
        </p:nvSpPr>
        <p:spPr>
          <a:xfrm>
            <a:off x="3662940" y="4234084"/>
            <a:ext cx="8487624" cy="14847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hu-HU" sz="3600" dirty="0">
                <a:latin typeface="Helvetica Neue LT com 47 light condensed oblique" panose="020B0406020202030204" pitchFamily="34" charset="-18"/>
                <a:cs typeface="GreekS_IV50" panose="00000400000000000000" pitchFamily="2" charset="0"/>
              </a:rPr>
              <a:t>3D térrekonstrukció</a:t>
            </a:r>
          </a:p>
          <a:p>
            <a:pPr algn="r"/>
            <a:r>
              <a:rPr lang="hu-HU" sz="3600" dirty="0" err="1">
                <a:latin typeface="Helvetica Neue LT com 47 light condensed oblique" panose="020B0406020202030204" pitchFamily="34" charset="-18"/>
                <a:cs typeface="GreekS_IV50" panose="00000400000000000000" pitchFamily="2" charset="0"/>
              </a:rPr>
              <a:t>sztereo</a:t>
            </a:r>
            <a:r>
              <a:rPr lang="hu-HU" sz="3600" dirty="0">
                <a:latin typeface="Helvetica Neue LT com 47 light condensed oblique" panose="020B0406020202030204" pitchFamily="34" charset="-18"/>
                <a:cs typeface="GreekS_IV50" panose="00000400000000000000" pitchFamily="2" charset="0"/>
              </a:rPr>
              <a:t> </a:t>
            </a:r>
            <a:r>
              <a:rPr lang="hu-HU" sz="3600" dirty="0" err="1">
                <a:latin typeface="Helvetica Neue LT com 47 light condensed oblique" panose="020B0406020202030204" pitchFamily="34" charset="-18"/>
                <a:cs typeface="GreekS_IV50" panose="00000400000000000000" pitchFamily="2" charset="0"/>
              </a:rPr>
              <a:t>kamerrendszer</a:t>
            </a:r>
            <a:r>
              <a:rPr lang="hu-HU" sz="3600" dirty="0">
                <a:latin typeface="Helvetica Neue LT com 47 light condensed oblique" panose="020B0406020202030204" pitchFamily="34" charset="-18"/>
                <a:cs typeface="GreekS_IV50" panose="00000400000000000000" pitchFamily="2" charset="0"/>
              </a:rPr>
              <a:t> segítségével</a:t>
            </a:r>
            <a:endParaRPr lang="de-DE" sz="3600" dirty="0">
              <a:latin typeface="Helvetica Neue LT com 47 light condensed oblique" panose="020B0406020202030204" pitchFamily="34" charset="-18"/>
              <a:cs typeface="GreekS_IV50" panose="00000400000000000000" pitchFamily="2" charset="0"/>
            </a:endParaRPr>
          </a:p>
        </p:txBody>
      </p:sp>
      <p:sp>
        <p:nvSpPr>
          <p:cNvPr id="26" name="Téglalap 25">
            <a:extLst>
              <a:ext uri="{FF2B5EF4-FFF2-40B4-BE49-F238E27FC236}">
                <a16:creationId xmlns:a16="http://schemas.microsoft.com/office/drawing/2014/main" id="{E48462A5-7F00-4CC2-B032-A339F1D38FF7}"/>
              </a:ext>
            </a:extLst>
          </p:cNvPr>
          <p:cNvSpPr/>
          <p:nvPr/>
        </p:nvSpPr>
        <p:spPr>
          <a:xfrm>
            <a:off x="7315203" y="4522947"/>
            <a:ext cx="4580025" cy="2007536"/>
          </a:xfrm>
          <a:prstGeom prst="rect">
            <a:avLst/>
          </a:prstGeom>
          <a:blipFill dpi="0" rotWithShape="1">
            <a:blip r:embed="rId2">
              <a:alphaModFix amt="2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6615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E8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Háromszög 17">
            <a:extLst>
              <a:ext uri="{FF2B5EF4-FFF2-40B4-BE49-F238E27FC236}">
                <a16:creationId xmlns:a16="http://schemas.microsoft.com/office/drawing/2014/main" id="{A21A4E3E-3CDB-4BD9-8A8C-D99F2F6EC845}"/>
              </a:ext>
            </a:extLst>
          </p:cNvPr>
          <p:cNvSpPr/>
          <p:nvPr/>
        </p:nvSpPr>
        <p:spPr>
          <a:xfrm rot="4576010">
            <a:off x="-757012" y="3416565"/>
            <a:ext cx="10485940" cy="9039604"/>
          </a:xfrm>
          <a:prstGeom prst="triangle">
            <a:avLst/>
          </a:prstGeom>
          <a:solidFill>
            <a:srgbClr val="3C64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Háromszög 22">
            <a:extLst>
              <a:ext uri="{FF2B5EF4-FFF2-40B4-BE49-F238E27FC236}">
                <a16:creationId xmlns:a16="http://schemas.microsoft.com/office/drawing/2014/main" id="{D78E4DC8-AD45-48E6-AD18-D8275B44A183}"/>
              </a:ext>
            </a:extLst>
          </p:cNvPr>
          <p:cNvSpPr/>
          <p:nvPr/>
        </p:nvSpPr>
        <p:spPr>
          <a:xfrm rot="9298910">
            <a:off x="1078498" y="4414999"/>
            <a:ext cx="15143355" cy="13054616"/>
          </a:xfrm>
          <a:prstGeom prst="triangle">
            <a:avLst/>
          </a:prstGeom>
          <a:solidFill>
            <a:srgbClr val="173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1" name="Alcím 2">
            <a:extLst>
              <a:ext uri="{FF2B5EF4-FFF2-40B4-BE49-F238E27FC236}">
                <a16:creationId xmlns:a16="http://schemas.microsoft.com/office/drawing/2014/main" id="{F0E0A6A4-6EFB-4396-A0FB-574A104C9594}"/>
              </a:ext>
            </a:extLst>
          </p:cNvPr>
          <p:cNvSpPr txBox="1">
            <a:spLocks/>
          </p:cNvSpPr>
          <p:nvPr/>
        </p:nvSpPr>
        <p:spPr>
          <a:xfrm>
            <a:off x="10884530" y="6570035"/>
            <a:ext cx="1307473" cy="2879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ct val="0"/>
              </a:spcBef>
            </a:pPr>
            <a:r>
              <a:rPr lang="hu-HU" sz="1800" dirty="0">
                <a:latin typeface="Helvetica Neue LT com 47 light condensed oblique" panose="020B0406020202030204" pitchFamily="34" charset="-18"/>
                <a:ea typeface="+mj-ea"/>
                <a:cs typeface="GreekS_IV50" panose="00000400000000000000" pitchFamily="2" charset="0"/>
              </a:rPr>
              <a:t>2018.05.15.</a:t>
            </a:r>
            <a:endParaRPr lang="de-DE" sz="1800" dirty="0">
              <a:latin typeface="Helvetica Neue LT com 47 light condensed oblique" panose="020B0406020202030204" pitchFamily="34" charset="-18"/>
              <a:ea typeface="+mj-ea"/>
              <a:cs typeface="GreekS_IV50" panose="00000400000000000000" pitchFamily="2" charset="0"/>
            </a:endParaRPr>
          </a:p>
        </p:txBody>
      </p:sp>
      <p:sp>
        <p:nvSpPr>
          <p:cNvPr id="35" name="Téglalap 34">
            <a:extLst>
              <a:ext uri="{FF2B5EF4-FFF2-40B4-BE49-F238E27FC236}">
                <a16:creationId xmlns:a16="http://schemas.microsoft.com/office/drawing/2014/main" id="{6B10EEF9-0A3D-4506-B8D2-0B2A6E9BA6AC}"/>
              </a:ext>
            </a:extLst>
          </p:cNvPr>
          <p:cNvSpPr/>
          <p:nvPr/>
        </p:nvSpPr>
        <p:spPr>
          <a:xfrm>
            <a:off x="7315203" y="4522947"/>
            <a:ext cx="4580025" cy="2007536"/>
          </a:xfrm>
          <a:prstGeom prst="rect">
            <a:avLst/>
          </a:prstGeom>
          <a:blipFill dpi="0" rotWithShape="1">
            <a:blip r:embed="rId3">
              <a:alphaModFix amt="2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Alcím 2">
            <a:extLst>
              <a:ext uri="{FF2B5EF4-FFF2-40B4-BE49-F238E27FC236}">
                <a16:creationId xmlns:a16="http://schemas.microsoft.com/office/drawing/2014/main" id="{3884F9D5-1212-46C6-A047-65F6FF767DDF}"/>
              </a:ext>
            </a:extLst>
          </p:cNvPr>
          <p:cNvSpPr txBox="1">
            <a:spLocks/>
          </p:cNvSpPr>
          <p:nvPr/>
        </p:nvSpPr>
        <p:spPr>
          <a:xfrm>
            <a:off x="0" y="5767772"/>
            <a:ext cx="3181350" cy="7178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ct val="0"/>
              </a:spcBef>
            </a:pPr>
            <a:r>
              <a:rPr lang="hu-HU" dirty="0">
                <a:latin typeface="Helvetica Neue LT com 47 light condensed oblique" panose="020B0406020202030204" pitchFamily="34" charset="-18"/>
                <a:ea typeface="+mj-ea"/>
                <a:cs typeface="GreekS_IV50" panose="00000400000000000000" pitchFamily="2" charset="0"/>
              </a:rPr>
              <a:t>Szerző: Reizinger Patrik</a:t>
            </a:r>
          </a:p>
          <a:p>
            <a:pPr algn="l">
              <a:spcBef>
                <a:spcPct val="0"/>
              </a:spcBef>
            </a:pPr>
            <a:r>
              <a:rPr lang="hu-HU" dirty="0">
                <a:latin typeface="Helvetica Neue LT com 47 light condensed oblique" panose="020B0406020202030204" pitchFamily="34" charset="-18"/>
                <a:ea typeface="+mj-ea"/>
                <a:cs typeface="GreekS_IV50" panose="00000400000000000000" pitchFamily="2" charset="0"/>
              </a:rPr>
              <a:t>Konzulens: Kertész Zsolt</a:t>
            </a:r>
            <a:endParaRPr lang="de-DE" dirty="0">
              <a:latin typeface="Helvetica Neue LT com 47 light condensed oblique" panose="020B0406020202030204" pitchFamily="34" charset="-18"/>
              <a:ea typeface="+mj-ea"/>
              <a:cs typeface="GreekS_IV50" panose="00000400000000000000" pitchFamily="2" charset="0"/>
            </a:endParaRPr>
          </a:p>
        </p:txBody>
      </p:sp>
      <p:sp>
        <p:nvSpPr>
          <p:cNvPr id="38" name="Cím 1">
            <a:extLst>
              <a:ext uri="{FF2B5EF4-FFF2-40B4-BE49-F238E27FC236}">
                <a16:creationId xmlns:a16="http://schemas.microsoft.com/office/drawing/2014/main" id="{D2134B54-3F29-4E7B-BA32-83968DBFDDAC}"/>
              </a:ext>
            </a:extLst>
          </p:cNvPr>
          <p:cNvSpPr txBox="1">
            <a:spLocks/>
          </p:cNvSpPr>
          <p:nvPr/>
        </p:nvSpPr>
        <p:spPr>
          <a:xfrm>
            <a:off x="3662940" y="4234084"/>
            <a:ext cx="8487624" cy="14847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hu-HU" sz="3600" dirty="0">
                <a:latin typeface="Helvetica Neue LT com 47 light condensed oblique" panose="020B0406020202030204" pitchFamily="34" charset="-18"/>
                <a:cs typeface="GreekS_IV50" panose="00000400000000000000" pitchFamily="2" charset="0"/>
              </a:rPr>
              <a:t>3D térrekonstrukció</a:t>
            </a:r>
          </a:p>
          <a:p>
            <a:pPr algn="r"/>
            <a:r>
              <a:rPr lang="hu-HU" sz="3600" dirty="0" err="1">
                <a:latin typeface="Helvetica Neue LT com 47 light condensed oblique" panose="020B0406020202030204" pitchFamily="34" charset="-18"/>
                <a:cs typeface="GreekS_IV50" panose="00000400000000000000" pitchFamily="2" charset="0"/>
              </a:rPr>
              <a:t>sztereo</a:t>
            </a:r>
            <a:r>
              <a:rPr lang="hu-HU" sz="3600" dirty="0">
                <a:latin typeface="Helvetica Neue LT com 47 light condensed oblique" panose="020B0406020202030204" pitchFamily="34" charset="-18"/>
                <a:cs typeface="GreekS_IV50" panose="00000400000000000000" pitchFamily="2" charset="0"/>
              </a:rPr>
              <a:t> </a:t>
            </a:r>
            <a:r>
              <a:rPr lang="hu-HU" sz="3600" dirty="0" err="1">
                <a:latin typeface="Helvetica Neue LT com 47 light condensed oblique" panose="020B0406020202030204" pitchFamily="34" charset="-18"/>
                <a:cs typeface="GreekS_IV50" panose="00000400000000000000" pitchFamily="2" charset="0"/>
              </a:rPr>
              <a:t>kamerrendszer</a:t>
            </a:r>
            <a:r>
              <a:rPr lang="hu-HU" sz="3600" dirty="0">
                <a:latin typeface="Helvetica Neue LT com 47 light condensed oblique" panose="020B0406020202030204" pitchFamily="34" charset="-18"/>
                <a:cs typeface="GreekS_IV50" panose="00000400000000000000" pitchFamily="2" charset="0"/>
              </a:rPr>
              <a:t> segítségével</a:t>
            </a:r>
            <a:endParaRPr lang="de-DE" sz="3600" dirty="0">
              <a:latin typeface="Helvetica Neue LT com 47 light condensed oblique" panose="020B0406020202030204" pitchFamily="34" charset="-18"/>
              <a:cs typeface="GreekS_IV50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267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E8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Háromszög 30">
            <a:extLst>
              <a:ext uri="{FF2B5EF4-FFF2-40B4-BE49-F238E27FC236}">
                <a16:creationId xmlns:a16="http://schemas.microsoft.com/office/drawing/2014/main" id="{50B3BD68-D726-471E-95EA-D438E145A292}"/>
              </a:ext>
            </a:extLst>
          </p:cNvPr>
          <p:cNvSpPr/>
          <p:nvPr/>
        </p:nvSpPr>
        <p:spPr>
          <a:xfrm rot="4576010">
            <a:off x="-757012" y="3416565"/>
            <a:ext cx="10485940" cy="9039604"/>
          </a:xfrm>
          <a:prstGeom prst="triangle">
            <a:avLst/>
          </a:prstGeom>
          <a:solidFill>
            <a:schemeClr val="accent5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Folyamatábra: Kézi adatbevitel 26">
            <a:extLst>
              <a:ext uri="{FF2B5EF4-FFF2-40B4-BE49-F238E27FC236}">
                <a16:creationId xmlns:a16="http://schemas.microsoft.com/office/drawing/2014/main" id="{F04F9887-3B14-4A9C-B2BA-17109D5E6920}"/>
              </a:ext>
            </a:extLst>
          </p:cNvPr>
          <p:cNvSpPr/>
          <p:nvPr/>
        </p:nvSpPr>
        <p:spPr>
          <a:xfrm rot="10800000" flipH="1">
            <a:off x="650932" y="744389"/>
            <a:ext cx="10711073" cy="5565099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87 w 10000"/>
              <a:gd name="connsiteY0" fmla="*/ 37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87 w 10000"/>
              <a:gd name="connsiteY4" fmla="*/ 3700 h 10000"/>
              <a:gd name="connsiteX0" fmla="*/ 48 w 10000"/>
              <a:gd name="connsiteY0" fmla="*/ 376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48 w 10000"/>
              <a:gd name="connsiteY4" fmla="*/ 3762 h 10000"/>
              <a:gd name="connsiteX0" fmla="*/ 48 w 10000"/>
              <a:gd name="connsiteY0" fmla="*/ 376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48 w 10000"/>
              <a:gd name="connsiteY4" fmla="*/ 3762 h 10000"/>
              <a:gd name="connsiteX0" fmla="*/ 48 w 10118"/>
              <a:gd name="connsiteY0" fmla="*/ 4886 h 11124"/>
              <a:gd name="connsiteX1" fmla="*/ 10118 w 10118"/>
              <a:gd name="connsiteY1" fmla="*/ 0 h 11124"/>
              <a:gd name="connsiteX2" fmla="*/ 10000 w 10118"/>
              <a:gd name="connsiteY2" fmla="*/ 11124 h 11124"/>
              <a:gd name="connsiteX3" fmla="*/ 0 w 10118"/>
              <a:gd name="connsiteY3" fmla="*/ 11124 h 11124"/>
              <a:gd name="connsiteX4" fmla="*/ 48 w 10118"/>
              <a:gd name="connsiteY4" fmla="*/ 4886 h 11124"/>
              <a:gd name="connsiteX0" fmla="*/ 22 w 10118"/>
              <a:gd name="connsiteY0" fmla="*/ 4761 h 11124"/>
              <a:gd name="connsiteX1" fmla="*/ 10118 w 10118"/>
              <a:gd name="connsiteY1" fmla="*/ 0 h 11124"/>
              <a:gd name="connsiteX2" fmla="*/ 10000 w 10118"/>
              <a:gd name="connsiteY2" fmla="*/ 11124 h 11124"/>
              <a:gd name="connsiteX3" fmla="*/ 0 w 10118"/>
              <a:gd name="connsiteY3" fmla="*/ 11124 h 11124"/>
              <a:gd name="connsiteX4" fmla="*/ 22 w 10118"/>
              <a:gd name="connsiteY4" fmla="*/ 4761 h 11124"/>
              <a:gd name="connsiteX0" fmla="*/ 22 w 10025"/>
              <a:gd name="connsiteY0" fmla="*/ 5798 h 12161"/>
              <a:gd name="connsiteX1" fmla="*/ 10025 w 10025"/>
              <a:gd name="connsiteY1" fmla="*/ 0 h 12161"/>
              <a:gd name="connsiteX2" fmla="*/ 10000 w 10025"/>
              <a:gd name="connsiteY2" fmla="*/ 12161 h 12161"/>
              <a:gd name="connsiteX3" fmla="*/ 0 w 10025"/>
              <a:gd name="connsiteY3" fmla="*/ 12161 h 12161"/>
              <a:gd name="connsiteX4" fmla="*/ 22 w 10025"/>
              <a:gd name="connsiteY4" fmla="*/ 5798 h 12161"/>
              <a:gd name="connsiteX0" fmla="*/ 22 w 10025"/>
              <a:gd name="connsiteY0" fmla="*/ 5798 h 12161"/>
              <a:gd name="connsiteX1" fmla="*/ 9214 w 10025"/>
              <a:gd name="connsiteY1" fmla="*/ 487 h 12161"/>
              <a:gd name="connsiteX2" fmla="*/ 10025 w 10025"/>
              <a:gd name="connsiteY2" fmla="*/ 0 h 12161"/>
              <a:gd name="connsiteX3" fmla="*/ 10000 w 10025"/>
              <a:gd name="connsiteY3" fmla="*/ 12161 h 12161"/>
              <a:gd name="connsiteX4" fmla="*/ 0 w 10025"/>
              <a:gd name="connsiteY4" fmla="*/ 12161 h 12161"/>
              <a:gd name="connsiteX5" fmla="*/ 22 w 10025"/>
              <a:gd name="connsiteY5" fmla="*/ 5798 h 12161"/>
              <a:gd name="connsiteX0" fmla="*/ 22 w 10025"/>
              <a:gd name="connsiteY0" fmla="*/ 5830 h 12193"/>
              <a:gd name="connsiteX1" fmla="*/ 7910 w 10025"/>
              <a:gd name="connsiteY1" fmla="*/ 0 h 12193"/>
              <a:gd name="connsiteX2" fmla="*/ 10025 w 10025"/>
              <a:gd name="connsiteY2" fmla="*/ 32 h 12193"/>
              <a:gd name="connsiteX3" fmla="*/ 10000 w 10025"/>
              <a:gd name="connsiteY3" fmla="*/ 12193 h 12193"/>
              <a:gd name="connsiteX4" fmla="*/ 0 w 10025"/>
              <a:gd name="connsiteY4" fmla="*/ 12193 h 12193"/>
              <a:gd name="connsiteX5" fmla="*/ 22 w 10025"/>
              <a:gd name="connsiteY5" fmla="*/ 5830 h 12193"/>
              <a:gd name="connsiteX0" fmla="*/ 22 w 10025"/>
              <a:gd name="connsiteY0" fmla="*/ 5798 h 12161"/>
              <a:gd name="connsiteX1" fmla="*/ 7985 w 10025"/>
              <a:gd name="connsiteY1" fmla="*/ 1339 h 12161"/>
              <a:gd name="connsiteX2" fmla="*/ 10025 w 10025"/>
              <a:gd name="connsiteY2" fmla="*/ 0 h 12161"/>
              <a:gd name="connsiteX3" fmla="*/ 10000 w 10025"/>
              <a:gd name="connsiteY3" fmla="*/ 12161 h 12161"/>
              <a:gd name="connsiteX4" fmla="*/ 0 w 10025"/>
              <a:gd name="connsiteY4" fmla="*/ 12161 h 12161"/>
              <a:gd name="connsiteX5" fmla="*/ 22 w 10025"/>
              <a:gd name="connsiteY5" fmla="*/ 5798 h 12161"/>
              <a:gd name="connsiteX0" fmla="*/ 22 w 10011"/>
              <a:gd name="connsiteY0" fmla="*/ 4576 h 10939"/>
              <a:gd name="connsiteX1" fmla="*/ 7985 w 10011"/>
              <a:gd name="connsiteY1" fmla="*/ 117 h 10939"/>
              <a:gd name="connsiteX2" fmla="*/ 10006 w 10011"/>
              <a:gd name="connsiteY2" fmla="*/ 0 h 10939"/>
              <a:gd name="connsiteX3" fmla="*/ 10000 w 10011"/>
              <a:gd name="connsiteY3" fmla="*/ 10939 h 10939"/>
              <a:gd name="connsiteX4" fmla="*/ 0 w 10011"/>
              <a:gd name="connsiteY4" fmla="*/ 10939 h 10939"/>
              <a:gd name="connsiteX5" fmla="*/ 22 w 10011"/>
              <a:gd name="connsiteY5" fmla="*/ 4576 h 10939"/>
              <a:gd name="connsiteX0" fmla="*/ 22 w 10011"/>
              <a:gd name="connsiteY0" fmla="*/ 4465 h 10828"/>
              <a:gd name="connsiteX1" fmla="*/ 7985 w 10011"/>
              <a:gd name="connsiteY1" fmla="*/ 6 h 10828"/>
              <a:gd name="connsiteX2" fmla="*/ 10006 w 10011"/>
              <a:gd name="connsiteY2" fmla="*/ 0 h 10828"/>
              <a:gd name="connsiteX3" fmla="*/ 10000 w 10011"/>
              <a:gd name="connsiteY3" fmla="*/ 10828 h 10828"/>
              <a:gd name="connsiteX4" fmla="*/ 0 w 10011"/>
              <a:gd name="connsiteY4" fmla="*/ 10828 h 10828"/>
              <a:gd name="connsiteX5" fmla="*/ 22 w 10011"/>
              <a:gd name="connsiteY5" fmla="*/ 4465 h 10828"/>
              <a:gd name="connsiteX0" fmla="*/ 2 w 10047"/>
              <a:gd name="connsiteY0" fmla="*/ 4465 h 10828"/>
              <a:gd name="connsiteX1" fmla="*/ 8021 w 10047"/>
              <a:gd name="connsiteY1" fmla="*/ 6 h 10828"/>
              <a:gd name="connsiteX2" fmla="*/ 10042 w 10047"/>
              <a:gd name="connsiteY2" fmla="*/ 0 h 10828"/>
              <a:gd name="connsiteX3" fmla="*/ 10036 w 10047"/>
              <a:gd name="connsiteY3" fmla="*/ 10828 h 10828"/>
              <a:gd name="connsiteX4" fmla="*/ 36 w 10047"/>
              <a:gd name="connsiteY4" fmla="*/ 10828 h 10828"/>
              <a:gd name="connsiteX5" fmla="*/ 2 w 10047"/>
              <a:gd name="connsiteY5" fmla="*/ 4465 h 10828"/>
              <a:gd name="connsiteX0" fmla="*/ 2 w 10447"/>
              <a:gd name="connsiteY0" fmla="*/ 4554 h 10917"/>
              <a:gd name="connsiteX1" fmla="*/ 8021 w 10447"/>
              <a:gd name="connsiteY1" fmla="*/ 95 h 10917"/>
              <a:gd name="connsiteX2" fmla="*/ 10447 w 10447"/>
              <a:gd name="connsiteY2" fmla="*/ 0 h 10917"/>
              <a:gd name="connsiteX3" fmla="*/ 10036 w 10447"/>
              <a:gd name="connsiteY3" fmla="*/ 10917 h 10917"/>
              <a:gd name="connsiteX4" fmla="*/ 36 w 10447"/>
              <a:gd name="connsiteY4" fmla="*/ 10917 h 10917"/>
              <a:gd name="connsiteX5" fmla="*/ 2 w 10447"/>
              <a:gd name="connsiteY5" fmla="*/ 4554 h 10917"/>
              <a:gd name="connsiteX0" fmla="*/ 2 w 10458"/>
              <a:gd name="connsiteY0" fmla="*/ 4554 h 10917"/>
              <a:gd name="connsiteX1" fmla="*/ 8021 w 10458"/>
              <a:gd name="connsiteY1" fmla="*/ 95 h 10917"/>
              <a:gd name="connsiteX2" fmla="*/ 10447 w 10458"/>
              <a:gd name="connsiteY2" fmla="*/ 0 h 10917"/>
              <a:gd name="connsiteX3" fmla="*/ 10447 w 10458"/>
              <a:gd name="connsiteY3" fmla="*/ 10883 h 10917"/>
              <a:gd name="connsiteX4" fmla="*/ 36 w 10458"/>
              <a:gd name="connsiteY4" fmla="*/ 10917 h 10917"/>
              <a:gd name="connsiteX5" fmla="*/ 2 w 10458"/>
              <a:gd name="connsiteY5" fmla="*/ 4554 h 10917"/>
              <a:gd name="connsiteX0" fmla="*/ 2 w 10528"/>
              <a:gd name="connsiteY0" fmla="*/ 4554 h 10917"/>
              <a:gd name="connsiteX1" fmla="*/ 8021 w 10528"/>
              <a:gd name="connsiteY1" fmla="*/ 95 h 10917"/>
              <a:gd name="connsiteX2" fmla="*/ 10447 w 10528"/>
              <a:gd name="connsiteY2" fmla="*/ 0 h 10917"/>
              <a:gd name="connsiteX3" fmla="*/ 10522 w 10528"/>
              <a:gd name="connsiteY3" fmla="*/ 10883 h 10917"/>
              <a:gd name="connsiteX4" fmla="*/ 36 w 10528"/>
              <a:gd name="connsiteY4" fmla="*/ 10917 h 10917"/>
              <a:gd name="connsiteX5" fmla="*/ 2 w 10528"/>
              <a:gd name="connsiteY5" fmla="*/ 4554 h 10917"/>
              <a:gd name="connsiteX0" fmla="*/ 2 w 10530"/>
              <a:gd name="connsiteY0" fmla="*/ 4459 h 10822"/>
              <a:gd name="connsiteX1" fmla="*/ 8021 w 10530"/>
              <a:gd name="connsiteY1" fmla="*/ 0 h 10822"/>
              <a:gd name="connsiteX2" fmla="*/ 10484 w 10530"/>
              <a:gd name="connsiteY2" fmla="*/ 90 h 10822"/>
              <a:gd name="connsiteX3" fmla="*/ 10522 w 10530"/>
              <a:gd name="connsiteY3" fmla="*/ 10788 h 10822"/>
              <a:gd name="connsiteX4" fmla="*/ 36 w 10530"/>
              <a:gd name="connsiteY4" fmla="*/ 10822 h 10822"/>
              <a:gd name="connsiteX5" fmla="*/ 2 w 10530"/>
              <a:gd name="connsiteY5" fmla="*/ 4459 h 10822"/>
              <a:gd name="connsiteX0" fmla="*/ 2 w 10530"/>
              <a:gd name="connsiteY0" fmla="*/ 4517 h 10880"/>
              <a:gd name="connsiteX1" fmla="*/ 8021 w 10530"/>
              <a:gd name="connsiteY1" fmla="*/ 58 h 10880"/>
              <a:gd name="connsiteX2" fmla="*/ 10484 w 10530"/>
              <a:gd name="connsiteY2" fmla="*/ 0 h 10880"/>
              <a:gd name="connsiteX3" fmla="*/ 10522 w 10530"/>
              <a:gd name="connsiteY3" fmla="*/ 10846 h 10880"/>
              <a:gd name="connsiteX4" fmla="*/ 36 w 10530"/>
              <a:gd name="connsiteY4" fmla="*/ 10880 h 10880"/>
              <a:gd name="connsiteX5" fmla="*/ 2 w 10530"/>
              <a:gd name="connsiteY5" fmla="*/ 4517 h 10880"/>
              <a:gd name="connsiteX0" fmla="*/ 2 w 10530"/>
              <a:gd name="connsiteY0" fmla="*/ 4459 h 10822"/>
              <a:gd name="connsiteX1" fmla="*/ 8021 w 10530"/>
              <a:gd name="connsiteY1" fmla="*/ 0 h 10822"/>
              <a:gd name="connsiteX2" fmla="*/ 10484 w 10530"/>
              <a:gd name="connsiteY2" fmla="*/ 26 h 10822"/>
              <a:gd name="connsiteX3" fmla="*/ 10522 w 10530"/>
              <a:gd name="connsiteY3" fmla="*/ 10788 h 10822"/>
              <a:gd name="connsiteX4" fmla="*/ 36 w 10530"/>
              <a:gd name="connsiteY4" fmla="*/ 10822 h 10822"/>
              <a:gd name="connsiteX5" fmla="*/ 2 w 10530"/>
              <a:gd name="connsiteY5" fmla="*/ 4459 h 10822"/>
              <a:gd name="connsiteX0" fmla="*/ 2 w 10530"/>
              <a:gd name="connsiteY0" fmla="*/ 4496 h 10859"/>
              <a:gd name="connsiteX1" fmla="*/ 8021 w 10530"/>
              <a:gd name="connsiteY1" fmla="*/ 37 h 10859"/>
              <a:gd name="connsiteX2" fmla="*/ 10484 w 10530"/>
              <a:gd name="connsiteY2" fmla="*/ 0 h 10859"/>
              <a:gd name="connsiteX3" fmla="*/ 10522 w 10530"/>
              <a:gd name="connsiteY3" fmla="*/ 10825 h 10859"/>
              <a:gd name="connsiteX4" fmla="*/ 36 w 10530"/>
              <a:gd name="connsiteY4" fmla="*/ 10859 h 10859"/>
              <a:gd name="connsiteX5" fmla="*/ 2 w 10530"/>
              <a:gd name="connsiteY5" fmla="*/ 4496 h 10859"/>
              <a:gd name="connsiteX0" fmla="*/ 2 w 10530"/>
              <a:gd name="connsiteY0" fmla="*/ 4496 h 10859"/>
              <a:gd name="connsiteX1" fmla="*/ 8021 w 10530"/>
              <a:gd name="connsiteY1" fmla="*/ 37 h 10859"/>
              <a:gd name="connsiteX2" fmla="*/ 10484 w 10530"/>
              <a:gd name="connsiteY2" fmla="*/ 0 h 10859"/>
              <a:gd name="connsiteX3" fmla="*/ 10522 w 10530"/>
              <a:gd name="connsiteY3" fmla="*/ 10825 h 10859"/>
              <a:gd name="connsiteX4" fmla="*/ 36 w 10530"/>
              <a:gd name="connsiteY4" fmla="*/ 10859 h 10859"/>
              <a:gd name="connsiteX5" fmla="*/ 2 w 10530"/>
              <a:gd name="connsiteY5" fmla="*/ 4496 h 10859"/>
              <a:gd name="connsiteX0" fmla="*/ 2 w 10530"/>
              <a:gd name="connsiteY0" fmla="*/ 4459 h 10822"/>
              <a:gd name="connsiteX1" fmla="*/ 8021 w 10530"/>
              <a:gd name="connsiteY1" fmla="*/ 0 h 10822"/>
              <a:gd name="connsiteX2" fmla="*/ 10495 w 10530"/>
              <a:gd name="connsiteY2" fmla="*/ 26 h 10822"/>
              <a:gd name="connsiteX3" fmla="*/ 10522 w 10530"/>
              <a:gd name="connsiteY3" fmla="*/ 10788 h 10822"/>
              <a:gd name="connsiteX4" fmla="*/ 36 w 10530"/>
              <a:gd name="connsiteY4" fmla="*/ 10822 h 10822"/>
              <a:gd name="connsiteX5" fmla="*/ 2 w 10530"/>
              <a:gd name="connsiteY5" fmla="*/ 4459 h 10822"/>
              <a:gd name="connsiteX0" fmla="*/ 2 w 10511"/>
              <a:gd name="connsiteY0" fmla="*/ 4459 h 10822"/>
              <a:gd name="connsiteX1" fmla="*/ 8021 w 10511"/>
              <a:gd name="connsiteY1" fmla="*/ 0 h 10822"/>
              <a:gd name="connsiteX2" fmla="*/ 10495 w 10511"/>
              <a:gd name="connsiteY2" fmla="*/ 26 h 10822"/>
              <a:gd name="connsiteX3" fmla="*/ 10501 w 10511"/>
              <a:gd name="connsiteY3" fmla="*/ 10809 h 10822"/>
              <a:gd name="connsiteX4" fmla="*/ 36 w 10511"/>
              <a:gd name="connsiteY4" fmla="*/ 10822 h 10822"/>
              <a:gd name="connsiteX5" fmla="*/ 2 w 10511"/>
              <a:gd name="connsiteY5" fmla="*/ 4459 h 10822"/>
              <a:gd name="connsiteX0" fmla="*/ 2 w 10495"/>
              <a:gd name="connsiteY0" fmla="*/ 4459 h 10822"/>
              <a:gd name="connsiteX1" fmla="*/ 8021 w 10495"/>
              <a:gd name="connsiteY1" fmla="*/ 0 h 10822"/>
              <a:gd name="connsiteX2" fmla="*/ 10495 w 10495"/>
              <a:gd name="connsiteY2" fmla="*/ 26 h 10822"/>
              <a:gd name="connsiteX3" fmla="*/ 10459 w 10495"/>
              <a:gd name="connsiteY3" fmla="*/ 10809 h 10822"/>
              <a:gd name="connsiteX4" fmla="*/ 36 w 10495"/>
              <a:gd name="connsiteY4" fmla="*/ 10822 h 10822"/>
              <a:gd name="connsiteX5" fmla="*/ 2 w 10495"/>
              <a:gd name="connsiteY5" fmla="*/ 4459 h 10822"/>
              <a:gd name="connsiteX0" fmla="*/ 2 w 10495"/>
              <a:gd name="connsiteY0" fmla="*/ 4459 h 10822"/>
              <a:gd name="connsiteX1" fmla="*/ 8021 w 10495"/>
              <a:gd name="connsiteY1" fmla="*/ 0 h 10822"/>
              <a:gd name="connsiteX2" fmla="*/ 10495 w 10495"/>
              <a:gd name="connsiteY2" fmla="*/ 26 h 10822"/>
              <a:gd name="connsiteX3" fmla="*/ 10459 w 10495"/>
              <a:gd name="connsiteY3" fmla="*/ 10809 h 10822"/>
              <a:gd name="connsiteX4" fmla="*/ 36 w 10495"/>
              <a:gd name="connsiteY4" fmla="*/ 10822 h 10822"/>
              <a:gd name="connsiteX5" fmla="*/ 2 w 10495"/>
              <a:gd name="connsiteY5" fmla="*/ 4459 h 10822"/>
              <a:gd name="connsiteX0" fmla="*/ 2 w 10495"/>
              <a:gd name="connsiteY0" fmla="*/ 4459 h 10822"/>
              <a:gd name="connsiteX1" fmla="*/ 8021 w 10495"/>
              <a:gd name="connsiteY1" fmla="*/ 0 h 10822"/>
              <a:gd name="connsiteX2" fmla="*/ 10495 w 10495"/>
              <a:gd name="connsiteY2" fmla="*/ 26 h 10822"/>
              <a:gd name="connsiteX3" fmla="*/ 10459 w 10495"/>
              <a:gd name="connsiteY3" fmla="*/ 10809 h 10822"/>
              <a:gd name="connsiteX4" fmla="*/ 36 w 10495"/>
              <a:gd name="connsiteY4" fmla="*/ 10822 h 10822"/>
              <a:gd name="connsiteX5" fmla="*/ 2 w 10495"/>
              <a:gd name="connsiteY5" fmla="*/ 4459 h 10822"/>
              <a:gd name="connsiteX0" fmla="*/ 2 w 10495"/>
              <a:gd name="connsiteY0" fmla="*/ 4459 h 10822"/>
              <a:gd name="connsiteX1" fmla="*/ 8021 w 10495"/>
              <a:gd name="connsiteY1" fmla="*/ 0 h 10822"/>
              <a:gd name="connsiteX2" fmla="*/ 10495 w 10495"/>
              <a:gd name="connsiteY2" fmla="*/ 26 h 10822"/>
              <a:gd name="connsiteX3" fmla="*/ 10459 w 10495"/>
              <a:gd name="connsiteY3" fmla="*/ 10809 h 10822"/>
              <a:gd name="connsiteX4" fmla="*/ 36 w 10495"/>
              <a:gd name="connsiteY4" fmla="*/ 10822 h 10822"/>
              <a:gd name="connsiteX5" fmla="*/ 2 w 10495"/>
              <a:gd name="connsiteY5" fmla="*/ 4459 h 10822"/>
              <a:gd name="connsiteX0" fmla="*/ 2 w 10495"/>
              <a:gd name="connsiteY0" fmla="*/ 4459 h 10822"/>
              <a:gd name="connsiteX1" fmla="*/ 8021 w 10495"/>
              <a:gd name="connsiteY1" fmla="*/ 0 h 10822"/>
              <a:gd name="connsiteX2" fmla="*/ 10495 w 10495"/>
              <a:gd name="connsiteY2" fmla="*/ 26 h 10822"/>
              <a:gd name="connsiteX3" fmla="*/ 10459 w 10495"/>
              <a:gd name="connsiteY3" fmla="*/ 10809 h 10822"/>
              <a:gd name="connsiteX4" fmla="*/ 36 w 10495"/>
              <a:gd name="connsiteY4" fmla="*/ 10822 h 10822"/>
              <a:gd name="connsiteX5" fmla="*/ 2 w 10495"/>
              <a:gd name="connsiteY5" fmla="*/ 4459 h 10822"/>
              <a:gd name="connsiteX0" fmla="*/ 2 w 10462"/>
              <a:gd name="connsiteY0" fmla="*/ 4459 h 10822"/>
              <a:gd name="connsiteX1" fmla="*/ 8021 w 10462"/>
              <a:gd name="connsiteY1" fmla="*/ 0 h 10822"/>
              <a:gd name="connsiteX2" fmla="*/ 10442 w 10462"/>
              <a:gd name="connsiteY2" fmla="*/ 26 h 10822"/>
              <a:gd name="connsiteX3" fmla="*/ 10459 w 10462"/>
              <a:gd name="connsiteY3" fmla="*/ 10809 h 10822"/>
              <a:gd name="connsiteX4" fmla="*/ 36 w 10462"/>
              <a:gd name="connsiteY4" fmla="*/ 10822 h 10822"/>
              <a:gd name="connsiteX5" fmla="*/ 2 w 10462"/>
              <a:gd name="connsiteY5" fmla="*/ 4459 h 10822"/>
              <a:gd name="connsiteX0" fmla="*/ 2 w 10474"/>
              <a:gd name="connsiteY0" fmla="*/ 4459 h 10822"/>
              <a:gd name="connsiteX1" fmla="*/ 8021 w 10474"/>
              <a:gd name="connsiteY1" fmla="*/ 0 h 10822"/>
              <a:gd name="connsiteX2" fmla="*/ 10474 w 10474"/>
              <a:gd name="connsiteY2" fmla="*/ 26 h 10822"/>
              <a:gd name="connsiteX3" fmla="*/ 10459 w 10474"/>
              <a:gd name="connsiteY3" fmla="*/ 10809 h 10822"/>
              <a:gd name="connsiteX4" fmla="*/ 36 w 10474"/>
              <a:gd name="connsiteY4" fmla="*/ 10822 h 10822"/>
              <a:gd name="connsiteX5" fmla="*/ 2 w 10474"/>
              <a:gd name="connsiteY5" fmla="*/ 4459 h 1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74" h="10822">
                <a:moveTo>
                  <a:pt x="2" y="4459"/>
                </a:moveTo>
                <a:lnTo>
                  <a:pt x="8021" y="0"/>
                </a:lnTo>
                <a:lnTo>
                  <a:pt x="10474" y="26"/>
                </a:lnTo>
                <a:cubicBezTo>
                  <a:pt x="10456" y="3692"/>
                  <a:pt x="10477" y="-1037"/>
                  <a:pt x="10459" y="10809"/>
                </a:cubicBezTo>
                <a:lnTo>
                  <a:pt x="36" y="10822"/>
                </a:lnTo>
                <a:cubicBezTo>
                  <a:pt x="52" y="8743"/>
                  <a:pt x="-14" y="6538"/>
                  <a:pt x="2" y="4459"/>
                </a:cubicBez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Alcím 2">
            <a:extLst>
              <a:ext uri="{FF2B5EF4-FFF2-40B4-BE49-F238E27FC236}">
                <a16:creationId xmlns:a16="http://schemas.microsoft.com/office/drawing/2014/main" id="{5D259C65-46BF-4F16-BF40-97BA88BAC3DB}"/>
              </a:ext>
            </a:extLst>
          </p:cNvPr>
          <p:cNvSpPr txBox="1">
            <a:spLocks/>
          </p:cNvSpPr>
          <p:nvPr/>
        </p:nvSpPr>
        <p:spPr>
          <a:xfrm>
            <a:off x="-1" y="5958731"/>
            <a:ext cx="5444198" cy="7178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hu-HU" sz="3600" dirty="0">
                <a:latin typeface="Helvetica Neue LT com 47 light condensed oblique" panose="020B0406020202030204" pitchFamily="34" charset="-18"/>
                <a:ea typeface="+mj-ea"/>
                <a:cs typeface="GreekS_IV50" panose="00000400000000000000" pitchFamily="2" charset="0"/>
              </a:rPr>
              <a:t>Problémafelvetés</a:t>
            </a:r>
            <a:endParaRPr lang="de-DE" sz="3500" dirty="0">
              <a:latin typeface="Helvetica Neue LT com 47 light condensed oblique" panose="020B0406020202030204" pitchFamily="34" charset="-18"/>
              <a:ea typeface="+mj-ea"/>
              <a:cs typeface="GreekS_IV50" panose="00000400000000000000" pitchFamily="2" charset="0"/>
            </a:endParaRPr>
          </a:p>
        </p:txBody>
      </p:sp>
      <p:sp>
        <p:nvSpPr>
          <p:cNvPr id="30" name="Téglalap 29">
            <a:extLst>
              <a:ext uri="{FF2B5EF4-FFF2-40B4-BE49-F238E27FC236}">
                <a16:creationId xmlns:a16="http://schemas.microsoft.com/office/drawing/2014/main" id="{FB168DAB-8B8E-4489-A3E7-D65BA5DB22D5}"/>
              </a:ext>
            </a:extLst>
          </p:cNvPr>
          <p:cNvSpPr/>
          <p:nvPr/>
        </p:nvSpPr>
        <p:spPr>
          <a:xfrm>
            <a:off x="26251" y="5269833"/>
            <a:ext cx="3239144" cy="1419796"/>
          </a:xfrm>
          <a:prstGeom prst="rect">
            <a:avLst/>
          </a:prstGeom>
          <a:blipFill dpi="0" rotWithShape="1">
            <a:blip r:embed="rId2">
              <a:alphaModFix amt="2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Téglalap 32">
            <a:hlinkClick r:id="rId3" action="ppaction://hlinksldjump"/>
            <a:extLst>
              <a:ext uri="{FF2B5EF4-FFF2-40B4-BE49-F238E27FC236}">
                <a16:creationId xmlns:a16="http://schemas.microsoft.com/office/drawing/2014/main" id="{CC0DBC49-117A-4F1D-95E3-1FE8E592D89A}"/>
              </a:ext>
            </a:extLst>
          </p:cNvPr>
          <p:cNvSpPr/>
          <p:nvPr/>
        </p:nvSpPr>
        <p:spPr>
          <a:xfrm rot="1800000" flipH="1">
            <a:off x="9629584" y="328399"/>
            <a:ext cx="36000" cy="180000"/>
          </a:xfrm>
          <a:prstGeom prst="rect">
            <a:avLst/>
          </a:prstGeom>
          <a:solidFill>
            <a:srgbClr val="173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églalap 33">
            <a:hlinkClick r:id="rId4" action="ppaction://hlinksldjump"/>
            <a:extLst>
              <a:ext uri="{FF2B5EF4-FFF2-40B4-BE49-F238E27FC236}">
                <a16:creationId xmlns:a16="http://schemas.microsoft.com/office/drawing/2014/main" id="{05064DE4-D9DA-4846-ABC8-B3E3CA907FE6}"/>
              </a:ext>
            </a:extLst>
          </p:cNvPr>
          <p:cNvSpPr/>
          <p:nvPr/>
        </p:nvSpPr>
        <p:spPr>
          <a:xfrm rot="1800000" flipH="1">
            <a:off x="9812132" y="328399"/>
            <a:ext cx="36000" cy="180000"/>
          </a:xfrm>
          <a:prstGeom prst="rect">
            <a:avLst/>
          </a:prstGeom>
          <a:solidFill>
            <a:srgbClr val="173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églalap 34">
            <a:hlinkClick r:id="rId5" action="ppaction://hlinksldjump"/>
            <a:extLst>
              <a:ext uri="{FF2B5EF4-FFF2-40B4-BE49-F238E27FC236}">
                <a16:creationId xmlns:a16="http://schemas.microsoft.com/office/drawing/2014/main" id="{63064A91-9E82-408D-8827-C2FA361D6B81}"/>
              </a:ext>
            </a:extLst>
          </p:cNvPr>
          <p:cNvSpPr/>
          <p:nvPr/>
        </p:nvSpPr>
        <p:spPr>
          <a:xfrm rot="1800000" flipH="1">
            <a:off x="9994680" y="328399"/>
            <a:ext cx="36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églalap 35">
            <a:hlinkClick r:id="rId6" action="ppaction://hlinksldjump"/>
            <a:extLst>
              <a:ext uri="{FF2B5EF4-FFF2-40B4-BE49-F238E27FC236}">
                <a16:creationId xmlns:a16="http://schemas.microsoft.com/office/drawing/2014/main" id="{3D41B91D-F3FC-4D00-B82C-897BB9B0CB90}"/>
              </a:ext>
            </a:extLst>
          </p:cNvPr>
          <p:cNvSpPr/>
          <p:nvPr/>
        </p:nvSpPr>
        <p:spPr>
          <a:xfrm rot="1800000" flipH="1">
            <a:off x="10177228" y="328399"/>
            <a:ext cx="36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églalap 36">
            <a:hlinkClick r:id="rId7" action="ppaction://hlinksldjump"/>
            <a:extLst>
              <a:ext uri="{FF2B5EF4-FFF2-40B4-BE49-F238E27FC236}">
                <a16:creationId xmlns:a16="http://schemas.microsoft.com/office/drawing/2014/main" id="{F5309325-43E2-4589-AC40-553C8CC5AEF3}"/>
              </a:ext>
            </a:extLst>
          </p:cNvPr>
          <p:cNvSpPr/>
          <p:nvPr/>
        </p:nvSpPr>
        <p:spPr>
          <a:xfrm rot="1800000" flipH="1">
            <a:off x="10359776" y="328399"/>
            <a:ext cx="36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églalap 37">
            <a:hlinkClick r:id="rId8" action="ppaction://hlinksldjump"/>
            <a:extLst>
              <a:ext uri="{FF2B5EF4-FFF2-40B4-BE49-F238E27FC236}">
                <a16:creationId xmlns:a16="http://schemas.microsoft.com/office/drawing/2014/main" id="{5D5CA001-A9A9-477E-87F6-B036026B9179}"/>
              </a:ext>
            </a:extLst>
          </p:cNvPr>
          <p:cNvSpPr/>
          <p:nvPr/>
        </p:nvSpPr>
        <p:spPr>
          <a:xfrm rot="1800000" flipH="1">
            <a:off x="10542324" y="328399"/>
            <a:ext cx="36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églalap 38">
            <a:hlinkClick r:id="rId9" action="ppaction://hlinksldjump"/>
            <a:extLst>
              <a:ext uri="{FF2B5EF4-FFF2-40B4-BE49-F238E27FC236}">
                <a16:creationId xmlns:a16="http://schemas.microsoft.com/office/drawing/2014/main" id="{732C4476-F752-459D-92DF-C06CA0053C6E}"/>
              </a:ext>
            </a:extLst>
          </p:cNvPr>
          <p:cNvSpPr/>
          <p:nvPr/>
        </p:nvSpPr>
        <p:spPr>
          <a:xfrm rot="1800000" flipH="1">
            <a:off x="10724872" y="328399"/>
            <a:ext cx="36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églalap 39">
            <a:hlinkClick r:id="rId10" action="ppaction://hlinksldjump"/>
            <a:extLst>
              <a:ext uri="{FF2B5EF4-FFF2-40B4-BE49-F238E27FC236}">
                <a16:creationId xmlns:a16="http://schemas.microsoft.com/office/drawing/2014/main" id="{C802225B-19C4-4056-9C60-8A5E53F84624}"/>
              </a:ext>
            </a:extLst>
          </p:cNvPr>
          <p:cNvSpPr/>
          <p:nvPr/>
        </p:nvSpPr>
        <p:spPr>
          <a:xfrm rot="1800000" flipH="1">
            <a:off x="10907420" y="328399"/>
            <a:ext cx="36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églalap 40">
            <a:hlinkClick r:id="rId11" action="ppaction://hlinksldjump"/>
            <a:extLst>
              <a:ext uri="{FF2B5EF4-FFF2-40B4-BE49-F238E27FC236}">
                <a16:creationId xmlns:a16="http://schemas.microsoft.com/office/drawing/2014/main" id="{7CB1A205-61A1-4D3D-91C0-8AA4719DEBDD}"/>
              </a:ext>
            </a:extLst>
          </p:cNvPr>
          <p:cNvSpPr/>
          <p:nvPr/>
        </p:nvSpPr>
        <p:spPr>
          <a:xfrm rot="1800000" flipH="1">
            <a:off x="11089968" y="328399"/>
            <a:ext cx="36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61ED3692-A349-44F0-B127-0195F34F6B3D}"/>
              </a:ext>
            </a:extLst>
          </p:cNvPr>
          <p:cNvSpPr txBox="1"/>
          <p:nvPr/>
        </p:nvSpPr>
        <p:spPr>
          <a:xfrm>
            <a:off x="11373881" y="6514804"/>
            <a:ext cx="611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400" dirty="0">
                <a:solidFill>
                  <a:srgbClr val="1A3770"/>
                </a:solidFill>
                <a:latin typeface="Helvetica Neue LT com 47 light condensed oblique" panose="020B0406020202030204" pitchFamily="34" charset="-18"/>
              </a:rPr>
              <a:t>2/9</a:t>
            </a:r>
            <a:endParaRPr lang="de-DE" sz="1400" dirty="0">
              <a:solidFill>
                <a:srgbClr val="1A3770"/>
              </a:solidFill>
              <a:latin typeface="Helvetica Neue LT com 47 light condensed oblique" panose="020B0406020202030204" pitchFamily="34" charset="-18"/>
            </a:endParaRPr>
          </a:p>
        </p:txBody>
      </p:sp>
      <p:sp>
        <p:nvSpPr>
          <p:cNvPr id="19" name="Alcím 2">
            <a:extLst>
              <a:ext uri="{FF2B5EF4-FFF2-40B4-BE49-F238E27FC236}">
                <a16:creationId xmlns:a16="http://schemas.microsoft.com/office/drawing/2014/main" id="{1260CF89-066B-484F-992D-2C5CE8D781EC}"/>
              </a:ext>
            </a:extLst>
          </p:cNvPr>
          <p:cNvSpPr txBox="1">
            <a:spLocks/>
          </p:cNvSpPr>
          <p:nvPr/>
        </p:nvSpPr>
        <p:spPr>
          <a:xfrm>
            <a:off x="993168" y="1677015"/>
            <a:ext cx="10205664" cy="3503970"/>
          </a:xfrm>
          <a:custGeom>
            <a:avLst/>
            <a:gdLst>
              <a:gd name="connsiteX0" fmla="*/ 0 w 10135325"/>
              <a:gd name="connsiteY0" fmla="*/ 0 h 2886527"/>
              <a:gd name="connsiteX1" fmla="*/ 10135325 w 10135325"/>
              <a:gd name="connsiteY1" fmla="*/ 0 h 2886527"/>
              <a:gd name="connsiteX2" fmla="*/ 10135325 w 10135325"/>
              <a:gd name="connsiteY2" fmla="*/ 2886527 h 2886527"/>
              <a:gd name="connsiteX3" fmla="*/ 0 w 10135325"/>
              <a:gd name="connsiteY3" fmla="*/ 2886527 h 2886527"/>
              <a:gd name="connsiteX4" fmla="*/ 0 w 10135325"/>
              <a:gd name="connsiteY4" fmla="*/ 0 h 2886527"/>
              <a:gd name="connsiteX0" fmla="*/ 0 w 10205664"/>
              <a:gd name="connsiteY0" fmla="*/ 0 h 4912274"/>
              <a:gd name="connsiteX1" fmla="*/ 10135325 w 10205664"/>
              <a:gd name="connsiteY1" fmla="*/ 0 h 4912274"/>
              <a:gd name="connsiteX2" fmla="*/ 10205664 w 10205664"/>
              <a:gd name="connsiteY2" fmla="*/ 4912274 h 4912274"/>
              <a:gd name="connsiteX3" fmla="*/ 0 w 10205664"/>
              <a:gd name="connsiteY3" fmla="*/ 2886527 h 4912274"/>
              <a:gd name="connsiteX4" fmla="*/ 0 w 10205664"/>
              <a:gd name="connsiteY4" fmla="*/ 0 h 4912274"/>
              <a:gd name="connsiteX0" fmla="*/ 0 w 10205664"/>
              <a:gd name="connsiteY0" fmla="*/ 0 h 4912274"/>
              <a:gd name="connsiteX1" fmla="*/ 10135325 w 10205664"/>
              <a:gd name="connsiteY1" fmla="*/ 0 h 4912274"/>
              <a:gd name="connsiteX2" fmla="*/ 10205664 w 10205664"/>
              <a:gd name="connsiteY2" fmla="*/ 4912274 h 4912274"/>
              <a:gd name="connsiteX3" fmla="*/ 5882641 w 10205664"/>
              <a:gd name="connsiteY3" fmla="*/ 4054144 h 4912274"/>
              <a:gd name="connsiteX4" fmla="*/ 0 w 10205664"/>
              <a:gd name="connsiteY4" fmla="*/ 2886527 h 4912274"/>
              <a:gd name="connsiteX5" fmla="*/ 0 w 10205664"/>
              <a:gd name="connsiteY5" fmla="*/ 0 h 4912274"/>
              <a:gd name="connsiteX0" fmla="*/ 0 w 10205664"/>
              <a:gd name="connsiteY0" fmla="*/ 0 h 4912274"/>
              <a:gd name="connsiteX1" fmla="*/ 10135325 w 10205664"/>
              <a:gd name="connsiteY1" fmla="*/ 0 h 4912274"/>
              <a:gd name="connsiteX2" fmla="*/ 10205664 w 10205664"/>
              <a:gd name="connsiteY2" fmla="*/ 4912274 h 4912274"/>
              <a:gd name="connsiteX3" fmla="*/ 7894321 w 10205664"/>
              <a:gd name="connsiteY3" fmla="*/ 4898205 h 4912274"/>
              <a:gd name="connsiteX4" fmla="*/ 0 w 10205664"/>
              <a:gd name="connsiteY4" fmla="*/ 2886527 h 4912274"/>
              <a:gd name="connsiteX5" fmla="*/ 0 w 10205664"/>
              <a:gd name="connsiteY5" fmla="*/ 0 h 4912274"/>
              <a:gd name="connsiteX0" fmla="*/ 0 w 10205664"/>
              <a:gd name="connsiteY0" fmla="*/ 0 h 4912274"/>
              <a:gd name="connsiteX1" fmla="*/ 10135325 w 10205664"/>
              <a:gd name="connsiteY1" fmla="*/ 0 h 4912274"/>
              <a:gd name="connsiteX2" fmla="*/ 10205664 w 10205664"/>
              <a:gd name="connsiteY2" fmla="*/ 4912274 h 4912274"/>
              <a:gd name="connsiteX3" fmla="*/ 7894321 w 10205664"/>
              <a:gd name="connsiteY3" fmla="*/ 4898205 h 4912274"/>
              <a:gd name="connsiteX4" fmla="*/ 0 w 10205664"/>
              <a:gd name="connsiteY4" fmla="*/ 2773986 h 4912274"/>
              <a:gd name="connsiteX5" fmla="*/ 0 w 10205664"/>
              <a:gd name="connsiteY5" fmla="*/ 0 h 4912274"/>
              <a:gd name="connsiteX0" fmla="*/ 42203 w 10205664"/>
              <a:gd name="connsiteY0" fmla="*/ 0 h 4912274"/>
              <a:gd name="connsiteX1" fmla="*/ 10135325 w 10205664"/>
              <a:gd name="connsiteY1" fmla="*/ 0 h 4912274"/>
              <a:gd name="connsiteX2" fmla="*/ 10205664 w 10205664"/>
              <a:gd name="connsiteY2" fmla="*/ 4912274 h 4912274"/>
              <a:gd name="connsiteX3" fmla="*/ 7894321 w 10205664"/>
              <a:gd name="connsiteY3" fmla="*/ 4898205 h 4912274"/>
              <a:gd name="connsiteX4" fmla="*/ 0 w 10205664"/>
              <a:gd name="connsiteY4" fmla="*/ 2773986 h 4912274"/>
              <a:gd name="connsiteX5" fmla="*/ 42203 w 10205664"/>
              <a:gd name="connsiteY5" fmla="*/ 0 h 4912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05664" h="4912274">
                <a:moveTo>
                  <a:pt x="42203" y="0"/>
                </a:moveTo>
                <a:lnTo>
                  <a:pt x="10135325" y="0"/>
                </a:lnTo>
                <a:lnTo>
                  <a:pt x="10205664" y="4912274"/>
                </a:lnTo>
                <a:lnTo>
                  <a:pt x="7894321" y="4898205"/>
                </a:lnTo>
                <a:lnTo>
                  <a:pt x="0" y="2773986"/>
                </a:lnTo>
                <a:lnTo>
                  <a:pt x="42203" y="0"/>
                </a:lnTo>
                <a:close/>
              </a:path>
            </a:pathLst>
          </a:cu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hu-HU" dirty="0">
                <a:solidFill>
                  <a:srgbClr val="17346E"/>
                </a:solidFill>
                <a:latin typeface="Helvetica Neue LT com 47 light condensed oblique" panose="020B0406020202030204" pitchFamily="34" charset="-18"/>
                <a:ea typeface="+mj-ea"/>
                <a:cs typeface="GreekS_IV50" panose="00000400000000000000" pitchFamily="2" charset="0"/>
              </a:rPr>
              <a:t>IMU alapú kontroller VR-rendszerekhez</a:t>
            </a:r>
          </a:p>
          <a:p>
            <a:pPr>
              <a:spcBef>
                <a:spcPct val="0"/>
              </a:spcBef>
            </a:pPr>
            <a:r>
              <a:rPr lang="hu-HU" dirty="0">
                <a:solidFill>
                  <a:srgbClr val="17346E"/>
                </a:solidFill>
                <a:latin typeface="Helvetica Neue LT com 47 light condensed oblique" panose="020B0406020202030204" pitchFamily="34" charset="-18"/>
                <a:ea typeface="+mj-ea"/>
                <a:cs typeface="GreekS_IV50" panose="00000400000000000000" pitchFamily="2" charset="0"/>
              </a:rPr>
              <a:t>Relatív pozíció számítható, azonban nincs referencia</a:t>
            </a:r>
          </a:p>
          <a:p>
            <a:pPr>
              <a:spcBef>
                <a:spcPct val="0"/>
              </a:spcBef>
            </a:pPr>
            <a:r>
              <a:rPr lang="hu-HU" dirty="0">
                <a:solidFill>
                  <a:srgbClr val="17346E"/>
                </a:solidFill>
                <a:latin typeface="Helvetica Neue LT com 47 light condensed oblique" panose="020B0406020202030204" pitchFamily="34" charset="-18"/>
                <a:ea typeface="+mj-ea"/>
                <a:cs typeface="GreekS_IV50" panose="00000400000000000000" pitchFamily="2" charset="0"/>
              </a:rPr>
              <a:t>Külső kamerarendszer	 pozícióhiba meghatározása</a:t>
            </a:r>
          </a:p>
          <a:p>
            <a:pPr>
              <a:spcBef>
                <a:spcPct val="0"/>
              </a:spcBef>
            </a:pPr>
            <a:r>
              <a:rPr lang="hu-HU" dirty="0">
                <a:solidFill>
                  <a:srgbClr val="17346E"/>
                </a:solidFill>
                <a:latin typeface="Helvetica Neue LT com 47 light condensed oblique" panose="020B0406020202030204" pitchFamily="34" charset="-18"/>
                <a:ea typeface="+mj-ea"/>
                <a:cs typeface="GreekS_IV50" panose="00000400000000000000" pitchFamily="2" charset="0"/>
              </a:rPr>
              <a:t>Fejlesztési </a:t>
            </a:r>
            <a:r>
              <a:rPr lang="hu-HU">
                <a:solidFill>
                  <a:srgbClr val="17346E"/>
                </a:solidFill>
                <a:latin typeface="Helvetica Neue LT com 47 light condensed oblique" panose="020B0406020202030204" pitchFamily="34" charset="-18"/>
                <a:ea typeface="+mj-ea"/>
                <a:cs typeface="GreekS_IV50" panose="00000400000000000000" pitchFamily="2" charset="0"/>
              </a:rPr>
              <a:t>folyamat egyszerűbbé tehető</a:t>
            </a:r>
            <a:endParaRPr lang="hu-HU" dirty="0">
              <a:solidFill>
                <a:srgbClr val="17346E"/>
              </a:solidFill>
              <a:latin typeface="Helvetica Neue LT com 47 light condensed oblique" panose="020B0406020202030204" pitchFamily="34" charset="-18"/>
              <a:ea typeface="+mj-ea"/>
              <a:cs typeface="GreekS_IV50" panose="00000400000000000000" pitchFamily="2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hu-HU" dirty="0">
                <a:solidFill>
                  <a:srgbClr val="17346E"/>
                </a:solidFill>
                <a:latin typeface="Helvetica Neue LT com 47 light condensed oblique" panose="020B0406020202030204" pitchFamily="34" charset="-18"/>
                <a:ea typeface="+mj-ea"/>
                <a:cs typeface="GreekS_IV50" panose="00000400000000000000" pitchFamily="2" charset="0"/>
              </a:rPr>
              <a:t>   </a:t>
            </a:r>
          </a:p>
          <a:p>
            <a:pPr>
              <a:spcBef>
                <a:spcPct val="0"/>
              </a:spcBef>
            </a:pPr>
            <a:endParaRPr lang="hu-HU" dirty="0">
              <a:solidFill>
                <a:srgbClr val="17346E"/>
              </a:solidFill>
              <a:latin typeface="Helvetica Neue LT com 47 light condensed oblique" panose="020B0406020202030204" pitchFamily="34" charset="-18"/>
              <a:ea typeface="+mj-ea"/>
              <a:cs typeface="GreekS_IV50" panose="00000400000000000000" pitchFamily="2" charset="0"/>
            </a:endParaRPr>
          </a:p>
          <a:p>
            <a:pPr>
              <a:spcBef>
                <a:spcPct val="0"/>
              </a:spcBef>
            </a:pPr>
            <a:endParaRPr lang="hu-HU" dirty="0">
              <a:solidFill>
                <a:srgbClr val="17346E"/>
              </a:solidFill>
              <a:latin typeface="Helvetica Neue LT com 47 light condensed oblique" panose="020B0406020202030204" pitchFamily="34" charset="-18"/>
              <a:ea typeface="+mj-ea"/>
              <a:cs typeface="GreekS_IV50" panose="00000400000000000000" pitchFamily="2" charset="0"/>
            </a:endParaRPr>
          </a:p>
          <a:p>
            <a:pPr>
              <a:spcBef>
                <a:spcPct val="0"/>
              </a:spcBef>
            </a:pPr>
            <a:endParaRPr lang="hu-HU" dirty="0">
              <a:solidFill>
                <a:srgbClr val="17346E"/>
              </a:solidFill>
              <a:latin typeface="Helvetica Neue LT com 47 light condensed oblique" panose="020B0406020202030204" pitchFamily="34" charset="-18"/>
              <a:ea typeface="+mj-ea"/>
              <a:cs typeface="GreekS_IV50" panose="00000400000000000000" pitchFamily="2" charset="0"/>
            </a:endParaRPr>
          </a:p>
          <a:p>
            <a:pPr>
              <a:spcBef>
                <a:spcPct val="0"/>
              </a:spcBef>
            </a:pPr>
            <a:endParaRPr lang="de-DE" dirty="0">
              <a:solidFill>
                <a:srgbClr val="17346E"/>
              </a:solidFill>
              <a:latin typeface="Helvetica Neue LT com 47 light condensed oblique" panose="020B0406020202030204" pitchFamily="34" charset="-18"/>
              <a:ea typeface="+mj-ea"/>
              <a:cs typeface="GreekS_IV50" panose="00000400000000000000" pitchFamily="2" charset="0"/>
            </a:endParaRPr>
          </a:p>
        </p:txBody>
      </p:sp>
      <p:cxnSp>
        <p:nvCxnSpPr>
          <p:cNvPr id="4" name="Egyenes összekötő nyíllal 3">
            <a:extLst>
              <a:ext uri="{FF2B5EF4-FFF2-40B4-BE49-F238E27FC236}">
                <a16:creationId xmlns:a16="http://schemas.microsoft.com/office/drawing/2014/main" id="{4FE8F42C-0C91-40C7-B360-345E011FB983}"/>
              </a:ext>
            </a:extLst>
          </p:cNvPr>
          <p:cNvCxnSpPr>
            <a:cxnSpLocks/>
          </p:cNvCxnSpPr>
          <p:nvPr/>
        </p:nvCxnSpPr>
        <p:spPr>
          <a:xfrm>
            <a:off x="4149969" y="2700997"/>
            <a:ext cx="5345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10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E8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lyamatábra: Kézi adatbevitel 26">
            <a:extLst>
              <a:ext uri="{FF2B5EF4-FFF2-40B4-BE49-F238E27FC236}">
                <a16:creationId xmlns:a16="http://schemas.microsoft.com/office/drawing/2014/main" id="{F04F9887-3B14-4A9C-B2BA-17109D5E6920}"/>
              </a:ext>
            </a:extLst>
          </p:cNvPr>
          <p:cNvSpPr/>
          <p:nvPr/>
        </p:nvSpPr>
        <p:spPr>
          <a:xfrm rot="10800000" flipH="1">
            <a:off x="650932" y="744389"/>
            <a:ext cx="10711073" cy="5565099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87 w 10000"/>
              <a:gd name="connsiteY0" fmla="*/ 37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87 w 10000"/>
              <a:gd name="connsiteY4" fmla="*/ 3700 h 10000"/>
              <a:gd name="connsiteX0" fmla="*/ 48 w 10000"/>
              <a:gd name="connsiteY0" fmla="*/ 376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48 w 10000"/>
              <a:gd name="connsiteY4" fmla="*/ 3762 h 10000"/>
              <a:gd name="connsiteX0" fmla="*/ 48 w 10000"/>
              <a:gd name="connsiteY0" fmla="*/ 376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48 w 10000"/>
              <a:gd name="connsiteY4" fmla="*/ 3762 h 10000"/>
              <a:gd name="connsiteX0" fmla="*/ 48 w 10118"/>
              <a:gd name="connsiteY0" fmla="*/ 4886 h 11124"/>
              <a:gd name="connsiteX1" fmla="*/ 10118 w 10118"/>
              <a:gd name="connsiteY1" fmla="*/ 0 h 11124"/>
              <a:gd name="connsiteX2" fmla="*/ 10000 w 10118"/>
              <a:gd name="connsiteY2" fmla="*/ 11124 h 11124"/>
              <a:gd name="connsiteX3" fmla="*/ 0 w 10118"/>
              <a:gd name="connsiteY3" fmla="*/ 11124 h 11124"/>
              <a:gd name="connsiteX4" fmla="*/ 48 w 10118"/>
              <a:gd name="connsiteY4" fmla="*/ 4886 h 11124"/>
              <a:gd name="connsiteX0" fmla="*/ 22 w 10118"/>
              <a:gd name="connsiteY0" fmla="*/ 4761 h 11124"/>
              <a:gd name="connsiteX1" fmla="*/ 10118 w 10118"/>
              <a:gd name="connsiteY1" fmla="*/ 0 h 11124"/>
              <a:gd name="connsiteX2" fmla="*/ 10000 w 10118"/>
              <a:gd name="connsiteY2" fmla="*/ 11124 h 11124"/>
              <a:gd name="connsiteX3" fmla="*/ 0 w 10118"/>
              <a:gd name="connsiteY3" fmla="*/ 11124 h 11124"/>
              <a:gd name="connsiteX4" fmla="*/ 22 w 10118"/>
              <a:gd name="connsiteY4" fmla="*/ 4761 h 11124"/>
              <a:gd name="connsiteX0" fmla="*/ 22 w 10025"/>
              <a:gd name="connsiteY0" fmla="*/ 5798 h 12161"/>
              <a:gd name="connsiteX1" fmla="*/ 10025 w 10025"/>
              <a:gd name="connsiteY1" fmla="*/ 0 h 12161"/>
              <a:gd name="connsiteX2" fmla="*/ 10000 w 10025"/>
              <a:gd name="connsiteY2" fmla="*/ 12161 h 12161"/>
              <a:gd name="connsiteX3" fmla="*/ 0 w 10025"/>
              <a:gd name="connsiteY3" fmla="*/ 12161 h 12161"/>
              <a:gd name="connsiteX4" fmla="*/ 22 w 10025"/>
              <a:gd name="connsiteY4" fmla="*/ 5798 h 12161"/>
              <a:gd name="connsiteX0" fmla="*/ 22 w 10025"/>
              <a:gd name="connsiteY0" fmla="*/ 5798 h 12161"/>
              <a:gd name="connsiteX1" fmla="*/ 9214 w 10025"/>
              <a:gd name="connsiteY1" fmla="*/ 487 h 12161"/>
              <a:gd name="connsiteX2" fmla="*/ 10025 w 10025"/>
              <a:gd name="connsiteY2" fmla="*/ 0 h 12161"/>
              <a:gd name="connsiteX3" fmla="*/ 10000 w 10025"/>
              <a:gd name="connsiteY3" fmla="*/ 12161 h 12161"/>
              <a:gd name="connsiteX4" fmla="*/ 0 w 10025"/>
              <a:gd name="connsiteY4" fmla="*/ 12161 h 12161"/>
              <a:gd name="connsiteX5" fmla="*/ 22 w 10025"/>
              <a:gd name="connsiteY5" fmla="*/ 5798 h 12161"/>
              <a:gd name="connsiteX0" fmla="*/ 22 w 10025"/>
              <a:gd name="connsiteY0" fmla="*/ 5830 h 12193"/>
              <a:gd name="connsiteX1" fmla="*/ 7910 w 10025"/>
              <a:gd name="connsiteY1" fmla="*/ 0 h 12193"/>
              <a:gd name="connsiteX2" fmla="*/ 10025 w 10025"/>
              <a:gd name="connsiteY2" fmla="*/ 32 h 12193"/>
              <a:gd name="connsiteX3" fmla="*/ 10000 w 10025"/>
              <a:gd name="connsiteY3" fmla="*/ 12193 h 12193"/>
              <a:gd name="connsiteX4" fmla="*/ 0 w 10025"/>
              <a:gd name="connsiteY4" fmla="*/ 12193 h 12193"/>
              <a:gd name="connsiteX5" fmla="*/ 22 w 10025"/>
              <a:gd name="connsiteY5" fmla="*/ 5830 h 12193"/>
              <a:gd name="connsiteX0" fmla="*/ 22 w 10025"/>
              <a:gd name="connsiteY0" fmla="*/ 5798 h 12161"/>
              <a:gd name="connsiteX1" fmla="*/ 7985 w 10025"/>
              <a:gd name="connsiteY1" fmla="*/ 1339 h 12161"/>
              <a:gd name="connsiteX2" fmla="*/ 10025 w 10025"/>
              <a:gd name="connsiteY2" fmla="*/ 0 h 12161"/>
              <a:gd name="connsiteX3" fmla="*/ 10000 w 10025"/>
              <a:gd name="connsiteY3" fmla="*/ 12161 h 12161"/>
              <a:gd name="connsiteX4" fmla="*/ 0 w 10025"/>
              <a:gd name="connsiteY4" fmla="*/ 12161 h 12161"/>
              <a:gd name="connsiteX5" fmla="*/ 22 w 10025"/>
              <a:gd name="connsiteY5" fmla="*/ 5798 h 12161"/>
              <a:gd name="connsiteX0" fmla="*/ 22 w 10011"/>
              <a:gd name="connsiteY0" fmla="*/ 4576 h 10939"/>
              <a:gd name="connsiteX1" fmla="*/ 7985 w 10011"/>
              <a:gd name="connsiteY1" fmla="*/ 117 h 10939"/>
              <a:gd name="connsiteX2" fmla="*/ 10006 w 10011"/>
              <a:gd name="connsiteY2" fmla="*/ 0 h 10939"/>
              <a:gd name="connsiteX3" fmla="*/ 10000 w 10011"/>
              <a:gd name="connsiteY3" fmla="*/ 10939 h 10939"/>
              <a:gd name="connsiteX4" fmla="*/ 0 w 10011"/>
              <a:gd name="connsiteY4" fmla="*/ 10939 h 10939"/>
              <a:gd name="connsiteX5" fmla="*/ 22 w 10011"/>
              <a:gd name="connsiteY5" fmla="*/ 4576 h 10939"/>
              <a:gd name="connsiteX0" fmla="*/ 22 w 10011"/>
              <a:gd name="connsiteY0" fmla="*/ 4465 h 10828"/>
              <a:gd name="connsiteX1" fmla="*/ 7985 w 10011"/>
              <a:gd name="connsiteY1" fmla="*/ 6 h 10828"/>
              <a:gd name="connsiteX2" fmla="*/ 10006 w 10011"/>
              <a:gd name="connsiteY2" fmla="*/ 0 h 10828"/>
              <a:gd name="connsiteX3" fmla="*/ 10000 w 10011"/>
              <a:gd name="connsiteY3" fmla="*/ 10828 h 10828"/>
              <a:gd name="connsiteX4" fmla="*/ 0 w 10011"/>
              <a:gd name="connsiteY4" fmla="*/ 10828 h 10828"/>
              <a:gd name="connsiteX5" fmla="*/ 22 w 10011"/>
              <a:gd name="connsiteY5" fmla="*/ 4465 h 10828"/>
              <a:gd name="connsiteX0" fmla="*/ 2 w 10047"/>
              <a:gd name="connsiteY0" fmla="*/ 4465 h 10828"/>
              <a:gd name="connsiteX1" fmla="*/ 8021 w 10047"/>
              <a:gd name="connsiteY1" fmla="*/ 6 h 10828"/>
              <a:gd name="connsiteX2" fmla="*/ 10042 w 10047"/>
              <a:gd name="connsiteY2" fmla="*/ 0 h 10828"/>
              <a:gd name="connsiteX3" fmla="*/ 10036 w 10047"/>
              <a:gd name="connsiteY3" fmla="*/ 10828 h 10828"/>
              <a:gd name="connsiteX4" fmla="*/ 36 w 10047"/>
              <a:gd name="connsiteY4" fmla="*/ 10828 h 10828"/>
              <a:gd name="connsiteX5" fmla="*/ 2 w 10047"/>
              <a:gd name="connsiteY5" fmla="*/ 4465 h 10828"/>
              <a:gd name="connsiteX0" fmla="*/ 2 w 10447"/>
              <a:gd name="connsiteY0" fmla="*/ 4554 h 10917"/>
              <a:gd name="connsiteX1" fmla="*/ 8021 w 10447"/>
              <a:gd name="connsiteY1" fmla="*/ 95 h 10917"/>
              <a:gd name="connsiteX2" fmla="*/ 10447 w 10447"/>
              <a:gd name="connsiteY2" fmla="*/ 0 h 10917"/>
              <a:gd name="connsiteX3" fmla="*/ 10036 w 10447"/>
              <a:gd name="connsiteY3" fmla="*/ 10917 h 10917"/>
              <a:gd name="connsiteX4" fmla="*/ 36 w 10447"/>
              <a:gd name="connsiteY4" fmla="*/ 10917 h 10917"/>
              <a:gd name="connsiteX5" fmla="*/ 2 w 10447"/>
              <a:gd name="connsiteY5" fmla="*/ 4554 h 10917"/>
              <a:gd name="connsiteX0" fmla="*/ 2 w 10458"/>
              <a:gd name="connsiteY0" fmla="*/ 4554 h 10917"/>
              <a:gd name="connsiteX1" fmla="*/ 8021 w 10458"/>
              <a:gd name="connsiteY1" fmla="*/ 95 h 10917"/>
              <a:gd name="connsiteX2" fmla="*/ 10447 w 10458"/>
              <a:gd name="connsiteY2" fmla="*/ 0 h 10917"/>
              <a:gd name="connsiteX3" fmla="*/ 10447 w 10458"/>
              <a:gd name="connsiteY3" fmla="*/ 10883 h 10917"/>
              <a:gd name="connsiteX4" fmla="*/ 36 w 10458"/>
              <a:gd name="connsiteY4" fmla="*/ 10917 h 10917"/>
              <a:gd name="connsiteX5" fmla="*/ 2 w 10458"/>
              <a:gd name="connsiteY5" fmla="*/ 4554 h 10917"/>
              <a:gd name="connsiteX0" fmla="*/ 2 w 10528"/>
              <a:gd name="connsiteY0" fmla="*/ 4554 h 10917"/>
              <a:gd name="connsiteX1" fmla="*/ 8021 w 10528"/>
              <a:gd name="connsiteY1" fmla="*/ 95 h 10917"/>
              <a:gd name="connsiteX2" fmla="*/ 10447 w 10528"/>
              <a:gd name="connsiteY2" fmla="*/ 0 h 10917"/>
              <a:gd name="connsiteX3" fmla="*/ 10522 w 10528"/>
              <a:gd name="connsiteY3" fmla="*/ 10883 h 10917"/>
              <a:gd name="connsiteX4" fmla="*/ 36 w 10528"/>
              <a:gd name="connsiteY4" fmla="*/ 10917 h 10917"/>
              <a:gd name="connsiteX5" fmla="*/ 2 w 10528"/>
              <a:gd name="connsiteY5" fmla="*/ 4554 h 10917"/>
              <a:gd name="connsiteX0" fmla="*/ 2 w 10530"/>
              <a:gd name="connsiteY0" fmla="*/ 4459 h 10822"/>
              <a:gd name="connsiteX1" fmla="*/ 8021 w 10530"/>
              <a:gd name="connsiteY1" fmla="*/ 0 h 10822"/>
              <a:gd name="connsiteX2" fmla="*/ 10484 w 10530"/>
              <a:gd name="connsiteY2" fmla="*/ 90 h 10822"/>
              <a:gd name="connsiteX3" fmla="*/ 10522 w 10530"/>
              <a:gd name="connsiteY3" fmla="*/ 10788 h 10822"/>
              <a:gd name="connsiteX4" fmla="*/ 36 w 10530"/>
              <a:gd name="connsiteY4" fmla="*/ 10822 h 10822"/>
              <a:gd name="connsiteX5" fmla="*/ 2 w 10530"/>
              <a:gd name="connsiteY5" fmla="*/ 4459 h 10822"/>
              <a:gd name="connsiteX0" fmla="*/ 2 w 10530"/>
              <a:gd name="connsiteY0" fmla="*/ 4517 h 10880"/>
              <a:gd name="connsiteX1" fmla="*/ 8021 w 10530"/>
              <a:gd name="connsiteY1" fmla="*/ 58 h 10880"/>
              <a:gd name="connsiteX2" fmla="*/ 10484 w 10530"/>
              <a:gd name="connsiteY2" fmla="*/ 0 h 10880"/>
              <a:gd name="connsiteX3" fmla="*/ 10522 w 10530"/>
              <a:gd name="connsiteY3" fmla="*/ 10846 h 10880"/>
              <a:gd name="connsiteX4" fmla="*/ 36 w 10530"/>
              <a:gd name="connsiteY4" fmla="*/ 10880 h 10880"/>
              <a:gd name="connsiteX5" fmla="*/ 2 w 10530"/>
              <a:gd name="connsiteY5" fmla="*/ 4517 h 10880"/>
              <a:gd name="connsiteX0" fmla="*/ 2 w 10530"/>
              <a:gd name="connsiteY0" fmla="*/ 4459 h 10822"/>
              <a:gd name="connsiteX1" fmla="*/ 8021 w 10530"/>
              <a:gd name="connsiteY1" fmla="*/ 0 h 10822"/>
              <a:gd name="connsiteX2" fmla="*/ 10484 w 10530"/>
              <a:gd name="connsiteY2" fmla="*/ 26 h 10822"/>
              <a:gd name="connsiteX3" fmla="*/ 10522 w 10530"/>
              <a:gd name="connsiteY3" fmla="*/ 10788 h 10822"/>
              <a:gd name="connsiteX4" fmla="*/ 36 w 10530"/>
              <a:gd name="connsiteY4" fmla="*/ 10822 h 10822"/>
              <a:gd name="connsiteX5" fmla="*/ 2 w 10530"/>
              <a:gd name="connsiteY5" fmla="*/ 4459 h 10822"/>
              <a:gd name="connsiteX0" fmla="*/ 2 w 10530"/>
              <a:gd name="connsiteY0" fmla="*/ 4496 h 10859"/>
              <a:gd name="connsiteX1" fmla="*/ 8021 w 10530"/>
              <a:gd name="connsiteY1" fmla="*/ 37 h 10859"/>
              <a:gd name="connsiteX2" fmla="*/ 10484 w 10530"/>
              <a:gd name="connsiteY2" fmla="*/ 0 h 10859"/>
              <a:gd name="connsiteX3" fmla="*/ 10522 w 10530"/>
              <a:gd name="connsiteY3" fmla="*/ 10825 h 10859"/>
              <a:gd name="connsiteX4" fmla="*/ 36 w 10530"/>
              <a:gd name="connsiteY4" fmla="*/ 10859 h 10859"/>
              <a:gd name="connsiteX5" fmla="*/ 2 w 10530"/>
              <a:gd name="connsiteY5" fmla="*/ 4496 h 10859"/>
              <a:gd name="connsiteX0" fmla="*/ 2 w 10530"/>
              <a:gd name="connsiteY0" fmla="*/ 4496 h 10859"/>
              <a:gd name="connsiteX1" fmla="*/ 8021 w 10530"/>
              <a:gd name="connsiteY1" fmla="*/ 37 h 10859"/>
              <a:gd name="connsiteX2" fmla="*/ 10484 w 10530"/>
              <a:gd name="connsiteY2" fmla="*/ 0 h 10859"/>
              <a:gd name="connsiteX3" fmla="*/ 10522 w 10530"/>
              <a:gd name="connsiteY3" fmla="*/ 10825 h 10859"/>
              <a:gd name="connsiteX4" fmla="*/ 36 w 10530"/>
              <a:gd name="connsiteY4" fmla="*/ 10859 h 10859"/>
              <a:gd name="connsiteX5" fmla="*/ 2 w 10530"/>
              <a:gd name="connsiteY5" fmla="*/ 4496 h 10859"/>
              <a:gd name="connsiteX0" fmla="*/ 2 w 10530"/>
              <a:gd name="connsiteY0" fmla="*/ 4459 h 10822"/>
              <a:gd name="connsiteX1" fmla="*/ 8021 w 10530"/>
              <a:gd name="connsiteY1" fmla="*/ 0 h 10822"/>
              <a:gd name="connsiteX2" fmla="*/ 10495 w 10530"/>
              <a:gd name="connsiteY2" fmla="*/ 26 h 10822"/>
              <a:gd name="connsiteX3" fmla="*/ 10522 w 10530"/>
              <a:gd name="connsiteY3" fmla="*/ 10788 h 10822"/>
              <a:gd name="connsiteX4" fmla="*/ 36 w 10530"/>
              <a:gd name="connsiteY4" fmla="*/ 10822 h 10822"/>
              <a:gd name="connsiteX5" fmla="*/ 2 w 10530"/>
              <a:gd name="connsiteY5" fmla="*/ 4459 h 10822"/>
              <a:gd name="connsiteX0" fmla="*/ 2 w 10511"/>
              <a:gd name="connsiteY0" fmla="*/ 4459 h 10822"/>
              <a:gd name="connsiteX1" fmla="*/ 8021 w 10511"/>
              <a:gd name="connsiteY1" fmla="*/ 0 h 10822"/>
              <a:gd name="connsiteX2" fmla="*/ 10495 w 10511"/>
              <a:gd name="connsiteY2" fmla="*/ 26 h 10822"/>
              <a:gd name="connsiteX3" fmla="*/ 10501 w 10511"/>
              <a:gd name="connsiteY3" fmla="*/ 10809 h 10822"/>
              <a:gd name="connsiteX4" fmla="*/ 36 w 10511"/>
              <a:gd name="connsiteY4" fmla="*/ 10822 h 10822"/>
              <a:gd name="connsiteX5" fmla="*/ 2 w 10511"/>
              <a:gd name="connsiteY5" fmla="*/ 4459 h 10822"/>
              <a:gd name="connsiteX0" fmla="*/ 2 w 10495"/>
              <a:gd name="connsiteY0" fmla="*/ 4459 h 10822"/>
              <a:gd name="connsiteX1" fmla="*/ 8021 w 10495"/>
              <a:gd name="connsiteY1" fmla="*/ 0 h 10822"/>
              <a:gd name="connsiteX2" fmla="*/ 10495 w 10495"/>
              <a:gd name="connsiteY2" fmla="*/ 26 h 10822"/>
              <a:gd name="connsiteX3" fmla="*/ 10459 w 10495"/>
              <a:gd name="connsiteY3" fmla="*/ 10809 h 10822"/>
              <a:gd name="connsiteX4" fmla="*/ 36 w 10495"/>
              <a:gd name="connsiteY4" fmla="*/ 10822 h 10822"/>
              <a:gd name="connsiteX5" fmla="*/ 2 w 10495"/>
              <a:gd name="connsiteY5" fmla="*/ 4459 h 10822"/>
              <a:gd name="connsiteX0" fmla="*/ 2 w 10495"/>
              <a:gd name="connsiteY0" fmla="*/ 4459 h 10822"/>
              <a:gd name="connsiteX1" fmla="*/ 8021 w 10495"/>
              <a:gd name="connsiteY1" fmla="*/ 0 h 10822"/>
              <a:gd name="connsiteX2" fmla="*/ 10495 w 10495"/>
              <a:gd name="connsiteY2" fmla="*/ 26 h 10822"/>
              <a:gd name="connsiteX3" fmla="*/ 10459 w 10495"/>
              <a:gd name="connsiteY3" fmla="*/ 10809 h 10822"/>
              <a:gd name="connsiteX4" fmla="*/ 36 w 10495"/>
              <a:gd name="connsiteY4" fmla="*/ 10822 h 10822"/>
              <a:gd name="connsiteX5" fmla="*/ 2 w 10495"/>
              <a:gd name="connsiteY5" fmla="*/ 4459 h 10822"/>
              <a:gd name="connsiteX0" fmla="*/ 2 w 10495"/>
              <a:gd name="connsiteY0" fmla="*/ 4459 h 10822"/>
              <a:gd name="connsiteX1" fmla="*/ 8021 w 10495"/>
              <a:gd name="connsiteY1" fmla="*/ 0 h 10822"/>
              <a:gd name="connsiteX2" fmla="*/ 10495 w 10495"/>
              <a:gd name="connsiteY2" fmla="*/ 26 h 10822"/>
              <a:gd name="connsiteX3" fmla="*/ 10459 w 10495"/>
              <a:gd name="connsiteY3" fmla="*/ 10809 h 10822"/>
              <a:gd name="connsiteX4" fmla="*/ 36 w 10495"/>
              <a:gd name="connsiteY4" fmla="*/ 10822 h 10822"/>
              <a:gd name="connsiteX5" fmla="*/ 2 w 10495"/>
              <a:gd name="connsiteY5" fmla="*/ 4459 h 10822"/>
              <a:gd name="connsiteX0" fmla="*/ 2 w 10495"/>
              <a:gd name="connsiteY0" fmla="*/ 4459 h 10822"/>
              <a:gd name="connsiteX1" fmla="*/ 8021 w 10495"/>
              <a:gd name="connsiteY1" fmla="*/ 0 h 10822"/>
              <a:gd name="connsiteX2" fmla="*/ 10495 w 10495"/>
              <a:gd name="connsiteY2" fmla="*/ 26 h 10822"/>
              <a:gd name="connsiteX3" fmla="*/ 10459 w 10495"/>
              <a:gd name="connsiteY3" fmla="*/ 10809 h 10822"/>
              <a:gd name="connsiteX4" fmla="*/ 36 w 10495"/>
              <a:gd name="connsiteY4" fmla="*/ 10822 h 10822"/>
              <a:gd name="connsiteX5" fmla="*/ 2 w 10495"/>
              <a:gd name="connsiteY5" fmla="*/ 4459 h 10822"/>
              <a:gd name="connsiteX0" fmla="*/ 2 w 10495"/>
              <a:gd name="connsiteY0" fmla="*/ 4459 h 10822"/>
              <a:gd name="connsiteX1" fmla="*/ 8021 w 10495"/>
              <a:gd name="connsiteY1" fmla="*/ 0 h 10822"/>
              <a:gd name="connsiteX2" fmla="*/ 10495 w 10495"/>
              <a:gd name="connsiteY2" fmla="*/ 26 h 10822"/>
              <a:gd name="connsiteX3" fmla="*/ 10459 w 10495"/>
              <a:gd name="connsiteY3" fmla="*/ 10809 h 10822"/>
              <a:gd name="connsiteX4" fmla="*/ 36 w 10495"/>
              <a:gd name="connsiteY4" fmla="*/ 10822 h 10822"/>
              <a:gd name="connsiteX5" fmla="*/ 2 w 10495"/>
              <a:gd name="connsiteY5" fmla="*/ 4459 h 10822"/>
              <a:gd name="connsiteX0" fmla="*/ 2 w 10462"/>
              <a:gd name="connsiteY0" fmla="*/ 4459 h 10822"/>
              <a:gd name="connsiteX1" fmla="*/ 8021 w 10462"/>
              <a:gd name="connsiteY1" fmla="*/ 0 h 10822"/>
              <a:gd name="connsiteX2" fmla="*/ 10442 w 10462"/>
              <a:gd name="connsiteY2" fmla="*/ 26 h 10822"/>
              <a:gd name="connsiteX3" fmla="*/ 10459 w 10462"/>
              <a:gd name="connsiteY3" fmla="*/ 10809 h 10822"/>
              <a:gd name="connsiteX4" fmla="*/ 36 w 10462"/>
              <a:gd name="connsiteY4" fmla="*/ 10822 h 10822"/>
              <a:gd name="connsiteX5" fmla="*/ 2 w 10462"/>
              <a:gd name="connsiteY5" fmla="*/ 4459 h 10822"/>
              <a:gd name="connsiteX0" fmla="*/ 2 w 10474"/>
              <a:gd name="connsiteY0" fmla="*/ 4459 h 10822"/>
              <a:gd name="connsiteX1" fmla="*/ 8021 w 10474"/>
              <a:gd name="connsiteY1" fmla="*/ 0 h 10822"/>
              <a:gd name="connsiteX2" fmla="*/ 10474 w 10474"/>
              <a:gd name="connsiteY2" fmla="*/ 26 h 10822"/>
              <a:gd name="connsiteX3" fmla="*/ 10459 w 10474"/>
              <a:gd name="connsiteY3" fmla="*/ 10809 h 10822"/>
              <a:gd name="connsiteX4" fmla="*/ 36 w 10474"/>
              <a:gd name="connsiteY4" fmla="*/ 10822 h 10822"/>
              <a:gd name="connsiteX5" fmla="*/ 2 w 10474"/>
              <a:gd name="connsiteY5" fmla="*/ 4459 h 1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74" h="10822">
                <a:moveTo>
                  <a:pt x="2" y="4459"/>
                </a:moveTo>
                <a:lnTo>
                  <a:pt x="8021" y="0"/>
                </a:lnTo>
                <a:lnTo>
                  <a:pt x="10474" y="26"/>
                </a:lnTo>
                <a:cubicBezTo>
                  <a:pt x="10456" y="3692"/>
                  <a:pt x="10477" y="-1037"/>
                  <a:pt x="10459" y="10809"/>
                </a:cubicBezTo>
                <a:lnTo>
                  <a:pt x="36" y="10822"/>
                </a:lnTo>
                <a:cubicBezTo>
                  <a:pt x="52" y="8743"/>
                  <a:pt x="-14" y="6538"/>
                  <a:pt x="2" y="4459"/>
                </a:cubicBez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1" name="Háromszög 30">
            <a:extLst>
              <a:ext uri="{FF2B5EF4-FFF2-40B4-BE49-F238E27FC236}">
                <a16:creationId xmlns:a16="http://schemas.microsoft.com/office/drawing/2014/main" id="{50B3BD68-D726-471E-95EA-D438E145A292}"/>
              </a:ext>
            </a:extLst>
          </p:cNvPr>
          <p:cNvSpPr/>
          <p:nvPr/>
        </p:nvSpPr>
        <p:spPr>
          <a:xfrm rot="4576010">
            <a:off x="-757012" y="3416565"/>
            <a:ext cx="10485940" cy="9039604"/>
          </a:xfrm>
          <a:prstGeom prst="triangle">
            <a:avLst/>
          </a:prstGeom>
          <a:solidFill>
            <a:schemeClr val="accent5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Alcím 2">
            <a:extLst>
              <a:ext uri="{FF2B5EF4-FFF2-40B4-BE49-F238E27FC236}">
                <a16:creationId xmlns:a16="http://schemas.microsoft.com/office/drawing/2014/main" id="{5D259C65-46BF-4F16-BF40-97BA88BAC3DB}"/>
              </a:ext>
            </a:extLst>
          </p:cNvPr>
          <p:cNvSpPr txBox="1">
            <a:spLocks/>
          </p:cNvSpPr>
          <p:nvPr/>
        </p:nvSpPr>
        <p:spPr>
          <a:xfrm>
            <a:off x="-1" y="5958731"/>
            <a:ext cx="5244432" cy="7178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hu-HU" sz="3500" dirty="0">
                <a:latin typeface="Helvetica Neue LT com 47 light condensed oblique" panose="020B0406020202030204" pitchFamily="34" charset="-18"/>
                <a:ea typeface="+mj-ea"/>
                <a:cs typeface="GreekS_IV50" panose="00000400000000000000" pitchFamily="2" charset="0"/>
              </a:rPr>
              <a:t>Algoritmusok összehasonlítása</a:t>
            </a:r>
            <a:endParaRPr lang="de-DE" sz="3500" dirty="0">
              <a:latin typeface="Helvetica Neue LT com 47 light condensed oblique" panose="020B0406020202030204" pitchFamily="34" charset="-18"/>
              <a:ea typeface="+mj-ea"/>
              <a:cs typeface="GreekS_IV50" panose="00000400000000000000" pitchFamily="2" charset="0"/>
            </a:endParaRPr>
          </a:p>
        </p:txBody>
      </p:sp>
      <p:sp>
        <p:nvSpPr>
          <p:cNvPr id="30" name="Téglalap 29">
            <a:extLst>
              <a:ext uri="{FF2B5EF4-FFF2-40B4-BE49-F238E27FC236}">
                <a16:creationId xmlns:a16="http://schemas.microsoft.com/office/drawing/2014/main" id="{FB168DAB-8B8E-4489-A3E7-D65BA5DB22D5}"/>
              </a:ext>
            </a:extLst>
          </p:cNvPr>
          <p:cNvSpPr/>
          <p:nvPr/>
        </p:nvSpPr>
        <p:spPr>
          <a:xfrm>
            <a:off x="26251" y="5269833"/>
            <a:ext cx="3239144" cy="1419796"/>
          </a:xfrm>
          <a:prstGeom prst="rect">
            <a:avLst/>
          </a:prstGeom>
          <a:blipFill dpi="0" rotWithShape="1">
            <a:blip r:embed="rId2">
              <a:alphaModFix amt="2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Téglalap 31">
            <a:hlinkClick r:id="rId3" action="ppaction://hlinksldjump"/>
            <a:extLst>
              <a:ext uri="{FF2B5EF4-FFF2-40B4-BE49-F238E27FC236}">
                <a16:creationId xmlns:a16="http://schemas.microsoft.com/office/drawing/2014/main" id="{29FD2DB4-71DD-4289-83FE-6006B2823D6A}"/>
              </a:ext>
            </a:extLst>
          </p:cNvPr>
          <p:cNvSpPr/>
          <p:nvPr/>
        </p:nvSpPr>
        <p:spPr>
          <a:xfrm rot="1800000" flipH="1">
            <a:off x="9629584" y="328399"/>
            <a:ext cx="36000" cy="180000"/>
          </a:xfrm>
          <a:prstGeom prst="rect">
            <a:avLst/>
          </a:prstGeom>
          <a:solidFill>
            <a:srgbClr val="173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églalap 32">
            <a:hlinkClick r:id="rId4" action="ppaction://hlinksldjump"/>
            <a:extLst>
              <a:ext uri="{FF2B5EF4-FFF2-40B4-BE49-F238E27FC236}">
                <a16:creationId xmlns:a16="http://schemas.microsoft.com/office/drawing/2014/main" id="{FE786690-43D9-4B00-A804-160C415FD4D8}"/>
              </a:ext>
            </a:extLst>
          </p:cNvPr>
          <p:cNvSpPr/>
          <p:nvPr/>
        </p:nvSpPr>
        <p:spPr>
          <a:xfrm rot="1800000" flipH="1">
            <a:off x="9812132" y="328399"/>
            <a:ext cx="36000" cy="180000"/>
          </a:xfrm>
          <a:prstGeom prst="rect">
            <a:avLst/>
          </a:prstGeom>
          <a:solidFill>
            <a:srgbClr val="173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églalap 33">
            <a:hlinkClick r:id="rId5" action="ppaction://hlinksldjump"/>
            <a:extLst>
              <a:ext uri="{FF2B5EF4-FFF2-40B4-BE49-F238E27FC236}">
                <a16:creationId xmlns:a16="http://schemas.microsoft.com/office/drawing/2014/main" id="{0763BF3A-560B-4646-A35F-86F86C2AF087}"/>
              </a:ext>
            </a:extLst>
          </p:cNvPr>
          <p:cNvSpPr/>
          <p:nvPr/>
        </p:nvSpPr>
        <p:spPr>
          <a:xfrm rot="1800000" flipH="1">
            <a:off x="9994680" y="328399"/>
            <a:ext cx="36000" cy="180000"/>
          </a:xfrm>
          <a:prstGeom prst="rect">
            <a:avLst/>
          </a:prstGeom>
          <a:solidFill>
            <a:srgbClr val="173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églalap 34">
            <a:hlinkClick r:id="rId6" action="ppaction://hlinksldjump"/>
            <a:extLst>
              <a:ext uri="{FF2B5EF4-FFF2-40B4-BE49-F238E27FC236}">
                <a16:creationId xmlns:a16="http://schemas.microsoft.com/office/drawing/2014/main" id="{488062DE-720F-40D7-AD2D-5104E600FC0C}"/>
              </a:ext>
            </a:extLst>
          </p:cNvPr>
          <p:cNvSpPr/>
          <p:nvPr/>
        </p:nvSpPr>
        <p:spPr>
          <a:xfrm rot="1800000" flipH="1">
            <a:off x="10177228" y="342467"/>
            <a:ext cx="36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églalap 36">
            <a:hlinkClick r:id="rId7" action="ppaction://hlinksldjump"/>
            <a:extLst>
              <a:ext uri="{FF2B5EF4-FFF2-40B4-BE49-F238E27FC236}">
                <a16:creationId xmlns:a16="http://schemas.microsoft.com/office/drawing/2014/main" id="{908B9B7E-9D5D-4E85-90F3-4FD4609676CD}"/>
              </a:ext>
            </a:extLst>
          </p:cNvPr>
          <p:cNvSpPr/>
          <p:nvPr/>
        </p:nvSpPr>
        <p:spPr>
          <a:xfrm rot="1800000" flipH="1">
            <a:off x="10359776" y="328399"/>
            <a:ext cx="36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églalap 37">
            <a:hlinkClick r:id="rId8" action="ppaction://hlinksldjump"/>
            <a:extLst>
              <a:ext uri="{FF2B5EF4-FFF2-40B4-BE49-F238E27FC236}">
                <a16:creationId xmlns:a16="http://schemas.microsoft.com/office/drawing/2014/main" id="{8BBD77BB-AA73-403F-8940-EFAD62950DB5}"/>
              </a:ext>
            </a:extLst>
          </p:cNvPr>
          <p:cNvSpPr/>
          <p:nvPr/>
        </p:nvSpPr>
        <p:spPr>
          <a:xfrm rot="1800000" flipH="1">
            <a:off x="10542324" y="328399"/>
            <a:ext cx="36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églalap 38">
            <a:hlinkClick r:id="rId9" action="ppaction://hlinksldjump"/>
            <a:extLst>
              <a:ext uri="{FF2B5EF4-FFF2-40B4-BE49-F238E27FC236}">
                <a16:creationId xmlns:a16="http://schemas.microsoft.com/office/drawing/2014/main" id="{462F021A-F76A-4FF0-86B4-F9E6FF43A802}"/>
              </a:ext>
            </a:extLst>
          </p:cNvPr>
          <p:cNvSpPr/>
          <p:nvPr/>
        </p:nvSpPr>
        <p:spPr>
          <a:xfrm rot="1800000" flipH="1">
            <a:off x="10724872" y="328399"/>
            <a:ext cx="36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églalap 39">
            <a:hlinkClick r:id="rId10" action="ppaction://hlinksldjump"/>
            <a:extLst>
              <a:ext uri="{FF2B5EF4-FFF2-40B4-BE49-F238E27FC236}">
                <a16:creationId xmlns:a16="http://schemas.microsoft.com/office/drawing/2014/main" id="{16D429EA-511B-4EC6-B4EC-4697AF23E40A}"/>
              </a:ext>
            </a:extLst>
          </p:cNvPr>
          <p:cNvSpPr/>
          <p:nvPr/>
        </p:nvSpPr>
        <p:spPr>
          <a:xfrm rot="1800000" flipH="1">
            <a:off x="10907420" y="328399"/>
            <a:ext cx="36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églalap 40">
            <a:hlinkClick r:id="rId11" action="ppaction://hlinksldjump"/>
            <a:extLst>
              <a:ext uri="{FF2B5EF4-FFF2-40B4-BE49-F238E27FC236}">
                <a16:creationId xmlns:a16="http://schemas.microsoft.com/office/drawing/2014/main" id="{85A6006F-BB83-447E-8F74-346CEF6A4BD1}"/>
              </a:ext>
            </a:extLst>
          </p:cNvPr>
          <p:cNvSpPr/>
          <p:nvPr/>
        </p:nvSpPr>
        <p:spPr>
          <a:xfrm rot="1800000" flipH="1">
            <a:off x="11089968" y="328399"/>
            <a:ext cx="36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E5F18282-0B4F-43F1-87D8-A14CC4A9C5CB}"/>
              </a:ext>
            </a:extLst>
          </p:cNvPr>
          <p:cNvSpPr txBox="1"/>
          <p:nvPr/>
        </p:nvSpPr>
        <p:spPr>
          <a:xfrm>
            <a:off x="11373881" y="6514804"/>
            <a:ext cx="611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400" dirty="0">
                <a:solidFill>
                  <a:srgbClr val="1A3770"/>
                </a:solidFill>
                <a:latin typeface="Helvetica Neue LT com 47 light condensed oblique" panose="020B0406020202030204" pitchFamily="34" charset="-18"/>
              </a:rPr>
              <a:t>3/9</a:t>
            </a:r>
            <a:endParaRPr lang="de-DE" sz="1400" dirty="0">
              <a:solidFill>
                <a:srgbClr val="1A3770"/>
              </a:solidFill>
              <a:latin typeface="Helvetica Neue LT com 47 light condensed oblique" panose="020B0406020202030204" pitchFamily="34" charset="-18"/>
            </a:endParaRPr>
          </a:p>
        </p:txBody>
      </p:sp>
      <p:sp>
        <p:nvSpPr>
          <p:cNvPr id="19" name="Alcím 2">
            <a:extLst>
              <a:ext uri="{FF2B5EF4-FFF2-40B4-BE49-F238E27FC236}">
                <a16:creationId xmlns:a16="http://schemas.microsoft.com/office/drawing/2014/main" id="{54480B71-D5EE-42FA-8D97-6F47A0DA708F}"/>
              </a:ext>
            </a:extLst>
          </p:cNvPr>
          <p:cNvSpPr txBox="1">
            <a:spLocks/>
          </p:cNvSpPr>
          <p:nvPr/>
        </p:nvSpPr>
        <p:spPr>
          <a:xfrm>
            <a:off x="993168" y="1677015"/>
            <a:ext cx="10205664" cy="3503970"/>
          </a:xfrm>
          <a:custGeom>
            <a:avLst/>
            <a:gdLst>
              <a:gd name="connsiteX0" fmla="*/ 0 w 10135325"/>
              <a:gd name="connsiteY0" fmla="*/ 0 h 2886527"/>
              <a:gd name="connsiteX1" fmla="*/ 10135325 w 10135325"/>
              <a:gd name="connsiteY1" fmla="*/ 0 h 2886527"/>
              <a:gd name="connsiteX2" fmla="*/ 10135325 w 10135325"/>
              <a:gd name="connsiteY2" fmla="*/ 2886527 h 2886527"/>
              <a:gd name="connsiteX3" fmla="*/ 0 w 10135325"/>
              <a:gd name="connsiteY3" fmla="*/ 2886527 h 2886527"/>
              <a:gd name="connsiteX4" fmla="*/ 0 w 10135325"/>
              <a:gd name="connsiteY4" fmla="*/ 0 h 2886527"/>
              <a:gd name="connsiteX0" fmla="*/ 0 w 10205664"/>
              <a:gd name="connsiteY0" fmla="*/ 0 h 4912274"/>
              <a:gd name="connsiteX1" fmla="*/ 10135325 w 10205664"/>
              <a:gd name="connsiteY1" fmla="*/ 0 h 4912274"/>
              <a:gd name="connsiteX2" fmla="*/ 10205664 w 10205664"/>
              <a:gd name="connsiteY2" fmla="*/ 4912274 h 4912274"/>
              <a:gd name="connsiteX3" fmla="*/ 0 w 10205664"/>
              <a:gd name="connsiteY3" fmla="*/ 2886527 h 4912274"/>
              <a:gd name="connsiteX4" fmla="*/ 0 w 10205664"/>
              <a:gd name="connsiteY4" fmla="*/ 0 h 4912274"/>
              <a:gd name="connsiteX0" fmla="*/ 0 w 10205664"/>
              <a:gd name="connsiteY0" fmla="*/ 0 h 4912274"/>
              <a:gd name="connsiteX1" fmla="*/ 10135325 w 10205664"/>
              <a:gd name="connsiteY1" fmla="*/ 0 h 4912274"/>
              <a:gd name="connsiteX2" fmla="*/ 10205664 w 10205664"/>
              <a:gd name="connsiteY2" fmla="*/ 4912274 h 4912274"/>
              <a:gd name="connsiteX3" fmla="*/ 5882641 w 10205664"/>
              <a:gd name="connsiteY3" fmla="*/ 4054144 h 4912274"/>
              <a:gd name="connsiteX4" fmla="*/ 0 w 10205664"/>
              <a:gd name="connsiteY4" fmla="*/ 2886527 h 4912274"/>
              <a:gd name="connsiteX5" fmla="*/ 0 w 10205664"/>
              <a:gd name="connsiteY5" fmla="*/ 0 h 4912274"/>
              <a:gd name="connsiteX0" fmla="*/ 0 w 10205664"/>
              <a:gd name="connsiteY0" fmla="*/ 0 h 4912274"/>
              <a:gd name="connsiteX1" fmla="*/ 10135325 w 10205664"/>
              <a:gd name="connsiteY1" fmla="*/ 0 h 4912274"/>
              <a:gd name="connsiteX2" fmla="*/ 10205664 w 10205664"/>
              <a:gd name="connsiteY2" fmla="*/ 4912274 h 4912274"/>
              <a:gd name="connsiteX3" fmla="*/ 7894321 w 10205664"/>
              <a:gd name="connsiteY3" fmla="*/ 4898205 h 4912274"/>
              <a:gd name="connsiteX4" fmla="*/ 0 w 10205664"/>
              <a:gd name="connsiteY4" fmla="*/ 2886527 h 4912274"/>
              <a:gd name="connsiteX5" fmla="*/ 0 w 10205664"/>
              <a:gd name="connsiteY5" fmla="*/ 0 h 4912274"/>
              <a:gd name="connsiteX0" fmla="*/ 0 w 10205664"/>
              <a:gd name="connsiteY0" fmla="*/ 0 h 4912274"/>
              <a:gd name="connsiteX1" fmla="*/ 10135325 w 10205664"/>
              <a:gd name="connsiteY1" fmla="*/ 0 h 4912274"/>
              <a:gd name="connsiteX2" fmla="*/ 10205664 w 10205664"/>
              <a:gd name="connsiteY2" fmla="*/ 4912274 h 4912274"/>
              <a:gd name="connsiteX3" fmla="*/ 7894321 w 10205664"/>
              <a:gd name="connsiteY3" fmla="*/ 4898205 h 4912274"/>
              <a:gd name="connsiteX4" fmla="*/ 0 w 10205664"/>
              <a:gd name="connsiteY4" fmla="*/ 2773986 h 4912274"/>
              <a:gd name="connsiteX5" fmla="*/ 0 w 10205664"/>
              <a:gd name="connsiteY5" fmla="*/ 0 h 4912274"/>
              <a:gd name="connsiteX0" fmla="*/ 42203 w 10205664"/>
              <a:gd name="connsiteY0" fmla="*/ 0 h 4912274"/>
              <a:gd name="connsiteX1" fmla="*/ 10135325 w 10205664"/>
              <a:gd name="connsiteY1" fmla="*/ 0 h 4912274"/>
              <a:gd name="connsiteX2" fmla="*/ 10205664 w 10205664"/>
              <a:gd name="connsiteY2" fmla="*/ 4912274 h 4912274"/>
              <a:gd name="connsiteX3" fmla="*/ 7894321 w 10205664"/>
              <a:gd name="connsiteY3" fmla="*/ 4898205 h 4912274"/>
              <a:gd name="connsiteX4" fmla="*/ 0 w 10205664"/>
              <a:gd name="connsiteY4" fmla="*/ 2773986 h 4912274"/>
              <a:gd name="connsiteX5" fmla="*/ 42203 w 10205664"/>
              <a:gd name="connsiteY5" fmla="*/ 0 h 4912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05664" h="4912274">
                <a:moveTo>
                  <a:pt x="42203" y="0"/>
                </a:moveTo>
                <a:lnTo>
                  <a:pt x="10135325" y="0"/>
                </a:lnTo>
                <a:lnTo>
                  <a:pt x="10205664" y="4912274"/>
                </a:lnTo>
                <a:lnTo>
                  <a:pt x="7894321" y="4898205"/>
                </a:lnTo>
                <a:lnTo>
                  <a:pt x="0" y="2773986"/>
                </a:lnTo>
                <a:lnTo>
                  <a:pt x="42203" y="0"/>
                </a:lnTo>
                <a:close/>
              </a:path>
            </a:pathLst>
          </a:cu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hu-HU" dirty="0" err="1">
                <a:solidFill>
                  <a:srgbClr val="17346E"/>
                </a:solidFill>
                <a:latin typeface="Helvetica Neue LT com 47 light condensed oblique" panose="020B0406020202030204" pitchFamily="34" charset="-18"/>
                <a:ea typeface="+mj-ea"/>
                <a:cs typeface="GreekS_IV50" panose="00000400000000000000" pitchFamily="2" charset="0"/>
              </a:rPr>
              <a:t>Optical</a:t>
            </a:r>
            <a:r>
              <a:rPr lang="hu-HU" dirty="0">
                <a:solidFill>
                  <a:srgbClr val="17346E"/>
                </a:solidFill>
                <a:latin typeface="Helvetica Neue LT com 47 light condensed oblique" panose="020B0406020202030204" pitchFamily="34" charset="-18"/>
                <a:ea typeface="+mj-ea"/>
                <a:cs typeface="GreekS_IV50" panose="00000400000000000000" pitchFamily="2" charset="0"/>
              </a:rPr>
              <a:t> flow: homogén objektum miatt problémás</a:t>
            </a:r>
          </a:p>
          <a:p>
            <a:pPr>
              <a:spcBef>
                <a:spcPct val="0"/>
              </a:spcBef>
            </a:pPr>
            <a:r>
              <a:rPr lang="hu-HU" dirty="0" err="1">
                <a:solidFill>
                  <a:srgbClr val="17346E"/>
                </a:solidFill>
                <a:latin typeface="Helvetica Neue LT com 47 light condensed oblique" panose="020B0406020202030204" pitchFamily="34" charset="-18"/>
                <a:ea typeface="+mj-ea"/>
                <a:cs typeface="GreekS_IV50" panose="00000400000000000000" pitchFamily="2" charset="0"/>
              </a:rPr>
              <a:t>Motion</a:t>
            </a:r>
            <a:r>
              <a:rPr lang="hu-HU" dirty="0">
                <a:solidFill>
                  <a:srgbClr val="17346E"/>
                </a:solidFill>
                <a:latin typeface="Helvetica Neue LT com 47 light condensed oblique" panose="020B0406020202030204" pitchFamily="34" charset="-18"/>
                <a:ea typeface="+mj-ea"/>
                <a:cs typeface="GreekS_IV50" panose="00000400000000000000" pitchFamily="2" charset="0"/>
              </a:rPr>
              <a:t> </a:t>
            </a:r>
            <a:r>
              <a:rPr lang="hu-HU" dirty="0" err="1">
                <a:solidFill>
                  <a:srgbClr val="17346E"/>
                </a:solidFill>
                <a:latin typeface="Helvetica Neue LT com 47 light condensed oblique" panose="020B0406020202030204" pitchFamily="34" charset="-18"/>
                <a:ea typeface="+mj-ea"/>
                <a:cs typeface="GreekS_IV50" panose="00000400000000000000" pitchFamily="2" charset="0"/>
              </a:rPr>
              <a:t>sztereo</a:t>
            </a:r>
            <a:r>
              <a:rPr lang="hu-HU" dirty="0">
                <a:solidFill>
                  <a:srgbClr val="17346E"/>
                </a:solidFill>
                <a:latin typeface="Helvetica Neue LT com 47 light condensed oblique" panose="020B0406020202030204" pitchFamily="34" charset="-18"/>
                <a:ea typeface="+mj-ea"/>
                <a:cs typeface="GreekS_IV50" panose="00000400000000000000" pitchFamily="2" charset="0"/>
              </a:rPr>
              <a:t>: a kis diszparitásérték numerikus instabilitást okozhat, ill. nem a kamera mozog</a:t>
            </a:r>
          </a:p>
          <a:p>
            <a:pPr>
              <a:spcBef>
                <a:spcPct val="0"/>
              </a:spcBef>
            </a:pPr>
            <a:r>
              <a:rPr lang="hu-HU" dirty="0">
                <a:solidFill>
                  <a:srgbClr val="17346E"/>
                </a:solidFill>
                <a:latin typeface="Helvetica Neue LT com 47 light condensed oblique" panose="020B0406020202030204" pitchFamily="34" charset="-18"/>
                <a:ea typeface="+mj-ea"/>
                <a:cs typeface="GreekS_IV50" panose="00000400000000000000" pitchFamily="2" charset="0"/>
              </a:rPr>
              <a:t>Két kamerás </a:t>
            </a:r>
            <a:r>
              <a:rPr lang="hu-HU" dirty="0" err="1">
                <a:solidFill>
                  <a:srgbClr val="17346E"/>
                </a:solidFill>
                <a:latin typeface="Helvetica Neue LT com 47 light condensed oblique" panose="020B0406020202030204" pitchFamily="34" charset="-18"/>
                <a:ea typeface="+mj-ea"/>
                <a:cs typeface="GreekS_IV50" panose="00000400000000000000" pitchFamily="2" charset="0"/>
              </a:rPr>
              <a:t>sztereo</a:t>
            </a:r>
            <a:r>
              <a:rPr lang="hu-HU" dirty="0">
                <a:solidFill>
                  <a:srgbClr val="17346E"/>
                </a:solidFill>
                <a:latin typeface="Helvetica Neue LT com 47 light condensed oblique" panose="020B0406020202030204" pitchFamily="34" charset="-18"/>
                <a:ea typeface="+mj-ea"/>
                <a:cs typeface="GreekS_IV50" panose="00000400000000000000" pitchFamily="2" charset="0"/>
              </a:rPr>
              <a:t>: kifinomult implementáció könyvtári függvények formájában</a:t>
            </a:r>
          </a:p>
          <a:p>
            <a:pPr marL="0" indent="0">
              <a:spcBef>
                <a:spcPct val="0"/>
              </a:spcBef>
              <a:buNone/>
            </a:pPr>
            <a:r>
              <a:rPr lang="hu-HU" dirty="0">
                <a:solidFill>
                  <a:srgbClr val="17346E"/>
                </a:solidFill>
                <a:latin typeface="Helvetica Neue LT com 47 light condensed oblique" panose="020B0406020202030204" pitchFamily="34" charset="-18"/>
                <a:ea typeface="+mj-ea"/>
                <a:cs typeface="GreekS_IV50" panose="00000400000000000000" pitchFamily="2" charset="0"/>
              </a:rPr>
              <a:t>   </a:t>
            </a:r>
          </a:p>
          <a:p>
            <a:pPr>
              <a:spcBef>
                <a:spcPct val="0"/>
              </a:spcBef>
            </a:pPr>
            <a:endParaRPr lang="hu-HU" dirty="0">
              <a:solidFill>
                <a:srgbClr val="17346E"/>
              </a:solidFill>
              <a:latin typeface="Helvetica Neue LT com 47 light condensed oblique" panose="020B0406020202030204" pitchFamily="34" charset="-18"/>
              <a:ea typeface="+mj-ea"/>
              <a:cs typeface="GreekS_IV50" panose="00000400000000000000" pitchFamily="2" charset="0"/>
            </a:endParaRPr>
          </a:p>
          <a:p>
            <a:pPr>
              <a:spcBef>
                <a:spcPct val="0"/>
              </a:spcBef>
            </a:pPr>
            <a:endParaRPr lang="hu-HU" dirty="0">
              <a:solidFill>
                <a:srgbClr val="17346E"/>
              </a:solidFill>
              <a:latin typeface="Helvetica Neue LT com 47 light condensed oblique" panose="020B0406020202030204" pitchFamily="34" charset="-18"/>
              <a:ea typeface="+mj-ea"/>
              <a:cs typeface="GreekS_IV50" panose="00000400000000000000" pitchFamily="2" charset="0"/>
            </a:endParaRPr>
          </a:p>
          <a:p>
            <a:pPr>
              <a:spcBef>
                <a:spcPct val="0"/>
              </a:spcBef>
            </a:pPr>
            <a:endParaRPr lang="hu-HU" dirty="0">
              <a:solidFill>
                <a:srgbClr val="17346E"/>
              </a:solidFill>
              <a:latin typeface="Helvetica Neue LT com 47 light condensed oblique" panose="020B0406020202030204" pitchFamily="34" charset="-18"/>
              <a:ea typeface="+mj-ea"/>
              <a:cs typeface="GreekS_IV50" panose="00000400000000000000" pitchFamily="2" charset="0"/>
            </a:endParaRPr>
          </a:p>
          <a:p>
            <a:pPr>
              <a:spcBef>
                <a:spcPct val="0"/>
              </a:spcBef>
            </a:pPr>
            <a:endParaRPr lang="de-DE" dirty="0">
              <a:solidFill>
                <a:srgbClr val="17346E"/>
              </a:solidFill>
              <a:latin typeface="Helvetica Neue LT com 47 light condensed oblique" panose="020B0406020202030204" pitchFamily="34" charset="-18"/>
              <a:ea typeface="+mj-ea"/>
              <a:cs typeface="GreekS_IV50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009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E8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Háromszög 30">
            <a:extLst>
              <a:ext uri="{FF2B5EF4-FFF2-40B4-BE49-F238E27FC236}">
                <a16:creationId xmlns:a16="http://schemas.microsoft.com/office/drawing/2014/main" id="{50B3BD68-D726-471E-95EA-D438E145A292}"/>
              </a:ext>
            </a:extLst>
          </p:cNvPr>
          <p:cNvSpPr/>
          <p:nvPr/>
        </p:nvSpPr>
        <p:spPr>
          <a:xfrm rot="4576010">
            <a:off x="-757012" y="3416565"/>
            <a:ext cx="10485940" cy="9039604"/>
          </a:xfrm>
          <a:prstGeom prst="triangle">
            <a:avLst/>
          </a:prstGeom>
          <a:solidFill>
            <a:schemeClr val="accent5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Folyamatábra: Kézi adatbevitel 26">
            <a:extLst>
              <a:ext uri="{FF2B5EF4-FFF2-40B4-BE49-F238E27FC236}">
                <a16:creationId xmlns:a16="http://schemas.microsoft.com/office/drawing/2014/main" id="{F04F9887-3B14-4A9C-B2BA-17109D5E6920}"/>
              </a:ext>
            </a:extLst>
          </p:cNvPr>
          <p:cNvSpPr/>
          <p:nvPr/>
        </p:nvSpPr>
        <p:spPr>
          <a:xfrm rot="10800000" flipH="1">
            <a:off x="650932" y="744389"/>
            <a:ext cx="10711073" cy="5565099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87 w 10000"/>
              <a:gd name="connsiteY0" fmla="*/ 37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87 w 10000"/>
              <a:gd name="connsiteY4" fmla="*/ 3700 h 10000"/>
              <a:gd name="connsiteX0" fmla="*/ 48 w 10000"/>
              <a:gd name="connsiteY0" fmla="*/ 376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48 w 10000"/>
              <a:gd name="connsiteY4" fmla="*/ 3762 h 10000"/>
              <a:gd name="connsiteX0" fmla="*/ 48 w 10000"/>
              <a:gd name="connsiteY0" fmla="*/ 376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48 w 10000"/>
              <a:gd name="connsiteY4" fmla="*/ 3762 h 10000"/>
              <a:gd name="connsiteX0" fmla="*/ 48 w 10118"/>
              <a:gd name="connsiteY0" fmla="*/ 4886 h 11124"/>
              <a:gd name="connsiteX1" fmla="*/ 10118 w 10118"/>
              <a:gd name="connsiteY1" fmla="*/ 0 h 11124"/>
              <a:gd name="connsiteX2" fmla="*/ 10000 w 10118"/>
              <a:gd name="connsiteY2" fmla="*/ 11124 h 11124"/>
              <a:gd name="connsiteX3" fmla="*/ 0 w 10118"/>
              <a:gd name="connsiteY3" fmla="*/ 11124 h 11124"/>
              <a:gd name="connsiteX4" fmla="*/ 48 w 10118"/>
              <a:gd name="connsiteY4" fmla="*/ 4886 h 11124"/>
              <a:gd name="connsiteX0" fmla="*/ 22 w 10118"/>
              <a:gd name="connsiteY0" fmla="*/ 4761 h 11124"/>
              <a:gd name="connsiteX1" fmla="*/ 10118 w 10118"/>
              <a:gd name="connsiteY1" fmla="*/ 0 h 11124"/>
              <a:gd name="connsiteX2" fmla="*/ 10000 w 10118"/>
              <a:gd name="connsiteY2" fmla="*/ 11124 h 11124"/>
              <a:gd name="connsiteX3" fmla="*/ 0 w 10118"/>
              <a:gd name="connsiteY3" fmla="*/ 11124 h 11124"/>
              <a:gd name="connsiteX4" fmla="*/ 22 w 10118"/>
              <a:gd name="connsiteY4" fmla="*/ 4761 h 11124"/>
              <a:gd name="connsiteX0" fmla="*/ 22 w 10025"/>
              <a:gd name="connsiteY0" fmla="*/ 5798 h 12161"/>
              <a:gd name="connsiteX1" fmla="*/ 10025 w 10025"/>
              <a:gd name="connsiteY1" fmla="*/ 0 h 12161"/>
              <a:gd name="connsiteX2" fmla="*/ 10000 w 10025"/>
              <a:gd name="connsiteY2" fmla="*/ 12161 h 12161"/>
              <a:gd name="connsiteX3" fmla="*/ 0 w 10025"/>
              <a:gd name="connsiteY3" fmla="*/ 12161 h 12161"/>
              <a:gd name="connsiteX4" fmla="*/ 22 w 10025"/>
              <a:gd name="connsiteY4" fmla="*/ 5798 h 12161"/>
              <a:gd name="connsiteX0" fmla="*/ 22 w 10025"/>
              <a:gd name="connsiteY0" fmla="*/ 5798 h 12161"/>
              <a:gd name="connsiteX1" fmla="*/ 9214 w 10025"/>
              <a:gd name="connsiteY1" fmla="*/ 487 h 12161"/>
              <a:gd name="connsiteX2" fmla="*/ 10025 w 10025"/>
              <a:gd name="connsiteY2" fmla="*/ 0 h 12161"/>
              <a:gd name="connsiteX3" fmla="*/ 10000 w 10025"/>
              <a:gd name="connsiteY3" fmla="*/ 12161 h 12161"/>
              <a:gd name="connsiteX4" fmla="*/ 0 w 10025"/>
              <a:gd name="connsiteY4" fmla="*/ 12161 h 12161"/>
              <a:gd name="connsiteX5" fmla="*/ 22 w 10025"/>
              <a:gd name="connsiteY5" fmla="*/ 5798 h 12161"/>
              <a:gd name="connsiteX0" fmla="*/ 22 w 10025"/>
              <a:gd name="connsiteY0" fmla="*/ 5830 h 12193"/>
              <a:gd name="connsiteX1" fmla="*/ 7910 w 10025"/>
              <a:gd name="connsiteY1" fmla="*/ 0 h 12193"/>
              <a:gd name="connsiteX2" fmla="*/ 10025 w 10025"/>
              <a:gd name="connsiteY2" fmla="*/ 32 h 12193"/>
              <a:gd name="connsiteX3" fmla="*/ 10000 w 10025"/>
              <a:gd name="connsiteY3" fmla="*/ 12193 h 12193"/>
              <a:gd name="connsiteX4" fmla="*/ 0 w 10025"/>
              <a:gd name="connsiteY4" fmla="*/ 12193 h 12193"/>
              <a:gd name="connsiteX5" fmla="*/ 22 w 10025"/>
              <a:gd name="connsiteY5" fmla="*/ 5830 h 12193"/>
              <a:gd name="connsiteX0" fmla="*/ 22 w 10025"/>
              <a:gd name="connsiteY0" fmla="*/ 5798 h 12161"/>
              <a:gd name="connsiteX1" fmla="*/ 7985 w 10025"/>
              <a:gd name="connsiteY1" fmla="*/ 1339 h 12161"/>
              <a:gd name="connsiteX2" fmla="*/ 10025 w 10025"/>
              <a:gd name="connsiteY2" fmla="*/ 0 h 12161"/>
              <a:gd name="connsiteX3" fmla="*/ 10000 w 10025"/>
              <a:gd name="connsiteY3" fmla="*/ 12161 h 12161"/>
              <a:gd name="connsiteX4" fmla="*/ 0 w 10025"/>
              <a:gd name="connsiteY4" fmla="*/ 12161 h 12161"/>
              <a:gd name="connsiteX5" fmla="*/ 22 w 10025"/>
              <a:gd name="connsiteY5" fmla="*/ 5798 h 12161"/>
              <a:gd name="connsiteX0" fmla="*/ 22 w 10011"/>
              <a:gd name="connsiteY0" fmla="*/ 4576 h 10939"/>
              <a:gd name="connsiteX1" fmla="*/ 7985 w 10011"/>
              <a:gd name="connsiteY1" fmla="*/ 117 h 10939"/>
              <a:gd name="connsiteX2" fmla="*/ 10006 w 10011"/>
              <a:gd name="connsiteY2" fmla="*/ 0 h 10939"/>
              <a:gd name="connsiteX3" fmla="*/ 10000 w 10011"/>
              <a:gd name="connsiteY3" fmla="*/ 10939 h 10939"/>
              <a:gd name="connsiteX4" fmla="*/ 0 w 10011"/>
              <a:gd name="connsiteY4" fmla="*/ 10939 h 10939"/>
              <a:gd name="connsiteX5" fmla="*/ 22 w 10011"/>
              <a:gd name="connsiteY5" fmla="*/ 4576 h 10939"/>
              <a:gd name="connsiteX0" fmla="*/ 22 w 10011"/>
              <a:gd name="connsiteY0" fmla="*/ 4465 h 10828"/>
              <a:gd name="connsiteX1" fmla="*/ 7985 w 10011"/>
              <a:gd name="connsiteY1" fmla="*/ 6 h 10828"/>
              <a:gd name="connsiteX2" fmla="*/ 10006 w 10011"/>
              <a:gd name="connsiteY2" fmla="*/ 0 h 10828"/>
              <a:gd name="connsiteX3" fmla="*/ 10000 w 10011"/>
              <a:gd name="connsiteY3" fmla="*/ 10828 h 10828"/>
              <a:gd name="connsiteX4" fmla="*/ 0 w 10011"/>
              <a:gd name="connsiteY4" fmla="*/ 10828 h 10828"/>
              <a:gd name="connsiteX5" fmla="*/ 22 w 10011"/>
              <a:gd name="connsiteY5" fmla="*/ 4465 h 10828"/>
              <a:gd name="connsiteX0" fmla="*/ 2 w 10047"/>
              <a:gd name="connsiteY0" fmla="*/ 4465 h 10828"/>
              <a:gd name="connsiteX1" fmla="*/ 8021 w 10047"/>
              <a:gd name="connsiteY1" fmla="*/ 6 h 10828"/>
              <a:gd name="connsiteX2" fmla="*/ 10042 w 10047"/>
              <a:gd name="connsiteY2" fmla="*/ 0 h 10828"/>
              <a:gd name="connsiteX3" fmla="*/ 10036 w 10047"/>
              <a:gd name="connsiteY3" fmla="*/ 10828 h 10828"/>
              <a:gd name="connsiteX4" fmla="*/ 36 w 10047"/>
              <a:gd name="connsiteY4" fmla="*/ 10828 h 10828"/>
              <a:gd name="connsiteX5" fmla="*/ 2 w 10047"/>
              <a:gd name="connsiteY5" fmla="*/ 4465 h 10828"/>
              <a:gd name="connsiteX0" fmla="*/ 2 w 10447"/>
              <a:gd name="connsiteY0" fmla="*/ 4554 h 10917"/>
              <a:gd name="connsiteX1" fmla="*/ 8021 w 10447"/>
              <a:gd name="connsiteY1" fmla="*/ 95 h 10917"/>
              <a:gd name="connsiteX2" fmla="*/ 10447 w 10447"/>
              <a:gd name="connsiteY2" fmla="*/ 0 h 10917"/>
              <a:gd name="connsiteX3" fmla="*/ 10036 w 10447"/>
              <a:gd name="connsiteY3" fmla="*/ 10917 h 10917"/>
              <a:gd name="connsiteX4" fmla="*/ 36 w 10447"/>
              <a:gd name="connsiteY4" fmla="*/ 10917 h 10917"/>
              <a:gd name="connsiteX5" fmla="*/ 2 w 10447"/>
              <a:gd name="connsiteY5" fmla="*/ 4554 h 10917"/>
              <a:gd name="connsiteX0" fmla="*/ 2 w 10458"/>
              <a:gd name="connsiteY0" fmla="*/ 4554 h 10917"/>
              <a:gd name="connsiteX1" fmla="*/ 8021 w 10458"/>
              <a:gd name="connsiteY1" fmla="*/ 95 h 10917"/>
              <a:gd name="connsiteX2" fmla="*/ 10447 w 10458"/>
              <a:gd name="connsiteY2" fmla="*/ 0 h 10917"/>
              <a:gd name="connsiteX3" fmla="*/ 10447 w 10458"/>
              <a:gd name="connsiteY3" fmla="*/ 10883 h 10917"/>
              <a:gd name="connsiteX4" fmla="*/ 36 w 10458"/>
              <a:gd name="connsiteY4" fmla="*/ 10917 h 10917"/>
              <a:gd name="connsiteX5" fmla="*/ 2 w 10458"/>
              <a:gd name="connsiteY5" fmla="*/ 4554 h 10917"/>
              <a:gd name="connsiteX0" fmla="*/ 2 w 10528"/>
              <a:gd name="connsiteY0" fmla="*/ 4554 h 10917"/>
              <a:gd name="connsiteX1" fmla="*/ 8021 w 10528"/>
              <a:gd name="connsiteY1" fmla="*/ 95 h 10917"/>
              <a:gd name="connsiteX2" fmla="*/ 10447 w 10528"/>
              <a:gd name="connsiteY2" fmla="*/ 0 h 10917"/>
              <a:gd name="connsiteX3" fmla="*/ 10522 w 10528"/>
              <a:gd name="connsiteY3" fmla="*/ 10883 h 10917"/>
              <a:gd name="connsiteX4" fmla="*/ 36 w 10528"/>
              <a:gd name="connsiteY4" fmla="*/ 10917 h 10917"/>
              <a:gd name="connsiteX5" fmla="*/ 2 w 10528"/>
              <a:gd name="connsiteY5" fmla="*/ 4554 h 10917"/>
              <a:gd name="connsiteX0" fmla="*/ 2 w 10530"/>
              <a:gd name="connsiteY0" fmla="*/ 4459 h 10822"/>
              <a:gd name="connsiteX1" fmla="*/ 8021 w 10530"/>
              <a:gd name="connsiteY1" fmla="*/ 0 h 10822"/>
              <a:gd name="connsiteX2" fmla="*/ 10484 w 10530"/>
              <a:gd name="connsiteY2" fmla="*/ 90 h 10822"/>
              <a:gd name="connsiteX3" fmla="*/ 10522 w 10530"/>
              <a:gd name="connsiteY3" fmla="*/ 10788 h 10822"/>
              <a:gd name="connsiteX4" fmla="*/ 36 w 10530"/>
              <a:gd name="connsiteY4" fmla="*/ 10822 h 10822"/>
              <a:gd name="connsiteX5" fmla="*/ 2 w 10530"/>
              <a:gd name="connsiteY5" fmla="*/ 4459 h 10822"/>
              <a:gd name="connsiteX0" fmla="*/ 2 w 10530"/>
              <a:gd name="connsiteY0" fmla="*/ 4517 h 10880"/>
              <a:gd name="connsiteX1" fmla="*/ 8021 w 10530"/>
              <a:gd name="connsiteY1" fmla="*/ 58 h 10880"/>
              <a:gd name="connsiteX2" fmla="*/ 10484 w 10530"/>
              <a:gd name="connsiteY2" fmla="*/ 0 h 10880"/>
              <a:gd name="connsiteX3" fmla="*/ 10522 w 10530"/>
              <a:gd name="connsiteY3" fmla="*/ 10846 h 10880"/>
              <a:gd name="connsiteX4" fmla="*/ 36 w 10530"/>
              <a:gd name="connsiteY4" fmla="*/ 10880 h 10880"/>
              <a:gd name="connsiteX5" fmla="*/ 2 w 10530"/>
              <a:gd name="connsiteY5" fmla="*/ 4517 h 10880"/>
              <a:gd name="connsiteX0" fmla="*/ 2 w 10530"/>
              <a:gd name="connsiteY0" fmla="*/ 4459 h 10822"/>
              <a:gd name="connsiteX1" fmla="*/ 8021 w 10530"/>
              <a:gd name="connsiteY1" fmla="*/ 0 h 10822"/>
              <a:gd name="connsiteX2" fmla="*/ 10484 w 10530"/>
              <a:gd name="connsiteY2" fmla="*/ 26 h 10822"/>
              <a:gd name="connsiteX3" fmla="*/ 10522 w 10530"/>
              <a:gd name="connsiteY3" fmla="*/ 10788 h 10822"/>
              <a:gd name="connsiteX4" fmla="*/ 36 w 10530"/>
              <a:gd name="connsiteY4" fmla="*/ 10822 h 10822"/>
              <a:gd name="connsiteX5" fmla="*/ 2 w 10530"/>
              <a:gd name="connsiteY5" fmla="*/ 4459 h 10822"/>
              <a:gd name="connsiteX0" fmla="*/ 2 w 10530"/>
              <a:gd name="connsiteY0" fmla="*/ 4496 h 10859"/>
              <a:gd name="connsiteX1" fmla="*/ 8021 w 10530"/>
              <a:gd name="connsiteY1" fmla="*/ 37 h 10859"/>
              <a:gd name="connsiteX2" fmla="*/ 10484 w 10530"/>
              <a:gd name="connsiteY2" fmla="*/ 0 h 10859"/>
              <a:gd name="connsiteX3" fmla="*/ 10522 w 10530"/>
              <a:gd name="connsiteY3" fmla="*/ 10825 h 10859"/>
              <a:gd name="connsiteX4" fmla="*/ 36 w 10530"/>
              <a:gd name="connsiteY4" fmla="*/ 10859 h 10859"/>
              <a:gd name="connsiteX5" fmla="*/ 2 w 10530"/>
              <a:gd name="connsiteY5" fmla="*/ 4496 h 10859"/>
              <a:gd name="connsiteX0" fmla="*/ 2 w 10530"/>
              <a:gd name="connsiteY0" fmla="*/ 4496 h 10859"/>
              <a:gd name="connsiteX1" fmla="*/ 8021 w 10530"/>
              <a:gd name="connsiteY1" fmla="*/ 37 h 10859"/>
              <a:gd name="connsiteX2" fmla="*/ 10484 w 10530"/>
              <a:gd name="connsiteY2" fmla="*/ 0 h 10859"/>
              <a:gd name="connsiteX3" fmla="*/ 10522 w 10530"/>
              <a:gd name="connsiteY3" fmla="*/ 10825 h 10859"/>
              <a:gd name="connsiteX4" fmla="*/ 36 w 10530"/>
              <a:gd name="connsiteY4" fmla="*/ 10859 h 10859"/>
              <a:gd name="connsiteX5" fmla="*/ 2 w 10530"/>
              <a:gd name="connsiteY5" fmla="*/ 4496 h 10859"/>
              <a:gd name="connsiteX0" fmla="*/ 2 w 10530"/>
              <a:gd name="connsiteY0" fmla="*/ 4459 h 10822"/>
              <a:gd name="connsiteX1" fmla="*/ 8021 w 10530"/>
              <a:gd name="connsiteY1" fmla="*/ 0 h 10822"/>
              <a:gd name="connsiteX2" fmla="*/ 10495 w 10530"/>
              <a:gd name="connsiteY2" fmla="*/ 26 h 10822"/>
              <a:gd name="connsiteX3" fmla="*/ 10522 w 10530"/>
              <a:gd name="connsiteY3" fmla="*/ 10788 h 10822"/>
              <a:gd name="connsiteX4" fmla="*/ 36 w 10530"/>
              <a:gd name="connsiteY4" fmla="*/ 10822 h 10822"/>
              <a:gd name="connsiteX5" fmla="*/ 2 w 10530"/>
              <a:gd name="connsiteY5" fmla="*/ 4459 h 10822"/>
              <a:gd name="connsiteX0" fmla="*/ 2 w 10511"/>
              <a:gd name="connsiteY0" fmla="*/ 4459 h 10822"/>
              <a:gd name="connsiteX1" fmla="*/ 8021 w 10511"/>
              <a:gd name="connsiteY1" fmla="*/ 0 h 10822"/>
              <a:gd name="connsiteX2" fmla="*/ 10495 w 10511"/>
              <a:gd name="connsiteY2" fmla="*/ 26 h 10822"/>
              <a:gd name="connsiteX3" fmla="*/ 10501 w 10511"/>
              <a:gd name="connsiteY3" fmla="*/ 10809 h 10822"/>
              <a:gd name="connsiteX4" fmla="*/ 36 w 10511"/>
              <a:gd name="connsiteY4" fmla="*/ 10822 h 10822"/>
              <a:gd name="connsiteX5" fmla="*/ 2 w 10511"/>
              <a:gd name="connsiteY5" fmla="*/ 4459 h 10822"/>
              <a:gd name="connsiteX0" fmla="*/ 2 w 10495"/>
              <a:gd name="connsiteY0" fmla="*/ 4459 h 10822"/>
              <a:gd name="connsiteX1" fmla="*/ 8021 w 10495"/>
              <a:gd name="connsiteY1" fmla="*/ 0 h 10822"/>
              <a:gd name="connsiteX2" fmla="*/ 10495 w 10495"/>
              <a:gd name="connsiteY2" fmla="*/ 26 h 10822"/>
              <a:gd name="connsiteX3" fmla="*/ 10459 w 10495"/>
              <a:gd name="connsiteY3" fmla="*/ 10809 h 10822"/>
              <a:gd name="connsiteX4" fmla="*/ 36 w 10495"/>
              <a:gd name="connsiteY4" fmla="*/ 10822 h 10822"/>
              <a:gd name="connsiteX5" fmla="*/ 2 w 10495"/>
              <a:gd name="connsiteY5" fmla="*/ 4459 h 10822"/>
              <a:gd name="connsiteX0" fmla="*/ 2 w 10495"/>
              <a:gd name="connsiteY0" fmla="*/ 4459 h 10822"/>
              <a:gd name="connsiteX1" fmla="*/ 8021 w 10495"/>
              <a:gd name="connsiteY1" fmla="*/ 0 h 10822"/>
              <a:gd name="connsiteX2" fmla="*/ 10495 w 10495"/>
              <a:gd name="connsiteY2" fmla="*/ 26 h 10822"/>
              <a:gd name="connsiteX3" fmla="*/ 10459 w 10495"/>
              <a:gd name="connsiteY3" fmla="*/ 10809 h 10822"/>
              <a:gd name="connsiteX4" fmla="*/ 36 w 10495"/>
              <a:gd name="connsiteY4" fmla="*/ 10822 h 10822"/>
              <a:gd name="connsiteX5" fmla="*/ 2 w 10495"/>
              <a:gd name="connsiteY5" fmla="*/ 4459 h 10822"/>
              <a:gd name="connsiteX0" fmla="*/ 2 w 10495"/>
              <a:gd name="connsiteY0" fmla="*/ 4459 h 10822"/>
              <a:gd name="connsiteX1" fmla="*/ 8021 w 10495"/>
              <a:gd name="connsiteY1" fmla="*/ 0 h 10822"/>
              <a:gd name="connsiteX2" fmla="*/ 10495 w 10495"/>
              <a:gd name="connsiteY2" fmla="*/ 26 h 10822"/>
              <a:gd name="connsiteX3" fmla="*/ 10459 w 10495"/>
              <a:gd name="connsiteY3" fmla="*/ 10809 h 10822"/>
              <a:gd name="connsiteX4" fmla="*/ 36 w 10495"/>
              <a:gd name="connsiteY4" fmla="*/ 10822 h 10822"/>
              <a:gd name="connsiteX5" fmla="*/ 2 w 10495"/>
              <a:gd name="connsiteY5" fmla="*/ 4459 h 10822"/>
              <a:gd name="connsiteX0" fmla="*/ 2 w 10495"/>
              <a:gd name="connsiteY0" fmla="*/ 4459 h 10822"/>
              <a:gd name="connsiteX1" fmla="*/ 8021 w 10495"/>
              <a:gd name="connsiteY1" fmla="*/ 0 h 10822"/>
              <a:gd name="connsiteX2" fmla="*/ 10495 w 10495"/>
              <a:gd name="connsiteY2" fmla="*/ 26 h 10822"/>
              <a:gd name="connsiteX3" fmla="*/ 10459 w 10495"/>
              <a:gd name="connsiteY3" fmla="*/ 10809 h 10822"/>
              <a:gd name="connsiteX4" fmla="*/ 36 w 10495"/>
              <a:gd name="connsiteY4" fmla="*/ 10822 h 10822"/>
              <a:gd name="connsiteX5" fmla="*/ 2 w 10495"/>
              <a:gd name="connsiteY5" fmla="*/ 4459 h 10822"/>
              <a:gd name="connsiteX0" fmla="*/ 2 w 10495"/>
              <a:gd name="connsiteY0" fmla="*/ 4459 h 10822"/>
              <a:gd name="connsiteX1" fmla="*/ 8021 w 10495"/>
              <a:gd name="connsiteY1" fmla="*/ 0 h 10822"/>
              <a:gd name="connsiteX2" fmla="*/ 10495 w 10495"/>
              <a:gd name="connsiteY2" fmla="*/ 26 h 10822"/>
              <a:gd name="connsiteX3" fmla="*/ 10459 w 10495"/>
              <a:gd name="connsiteY3" fmla="*/ 10809 h 10822"/>
              <a:gd name="connsiteX4" fmla="*/ 36 w 10495"/>
              <a:gd name="connsiteY4" fmla="*/ 10822 h 10822"/>
              <a:gd name="connsiteX5" fmla="*/ 2 w 10495"/>
              <a:gd name="connsiteY5" fmla="*/ 4459 h 10822"/>
              <a:gd name="connsiteX0" fmla="*/ 2 w 10462"/>
              <a:gd name="connsiteY0" fmla="*/ 4459 h 10822"/>
              <a:gd name="connsiteX1" fmla="*/ 8021 w 10462"/>
              <a:gd name="connsiteY1" fmla="*/ 0 h 10822"/>
              <a:gd name="connsiteX2" fmla="*/ 10442 w 10462"/>
              <a:gd name="connsiteY2" fmla="*/ 26 h 10822"/>
              <a:gd name="connsiteX3" fmla="*/ 10459 w 10462"/>
              <a:gd name="connsiteY3" fmla="*/ 10809 h 10822"/>
              <a:gd name="connsiteX4" fmla="*/ 36 w 10462"/>
              <a:gd name="connsiteY4" fmla="*/ 10822 h 10822"/>
              <a:gd name="connsiteX5" fmla="*/ 2 w 10462"/>
              <a:gd name="connsiteY5" fmla="*/ 4459 h 10822"/>
              <a:gd name="connsiteX0" fmla="*/ 2 w 10474"/>
              <a:gd name="connsiteY0" fmla="*/ 4459 h 10822"/>
              <a:gd name="connsiteX1" fmla="*/ 8021 w 10474"/>
              <a:gd name="connsiteY1" fmla="*/ 0 h 10822"/>
              <a:gd name="connsiteX2" fmla="*/ 10474 w 10474"/>
              <a:gd name="connsiteY2" fmla="*/ 26 h 10822"/>
              <a:gd name="connsiteX3" fmla="*/ 10459 w 10474"/>
              <a:gd name="connsiteY3" fmla="*/ 10809 h 10822"/>
              <a:gd name="connsiteX4" fmla="*/ 36 w 10474"/>
              <a:gd name="connsiteY4" fmla="*/ 10822 h 10822"/>
              <a:gd name="connsiteX5" fmla="*/ 2 w 10474"/>
              <a:gd name="connsiteY5" fmla="*/ 4459 h 1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74" h="10822">
                <a:moveTo>
                  <a:pt x="2" y="4459"/>
                </a:moveTo>
                <a:lnTo>
                  <a:pt x="8021" y="0"/>
                </a:lnTo>
                <a:lnTo>
                  <a:pt x="10474" y="26"/>
                </a:lnTo>
                <a:cubicBezTo>
                  <a:pt x="10456" y="3692"/>
                  <a:pt x="10477" y="-1037"/>
                  <a:pt x="10459" y="10809"/>
                </a:cubicBezTo>
                <a:lnTo>
                  <a:pt x="36" y="10822"/>
                </a:lnTo>
                <a:cubicBezTo>
                  <a:pt x="52" y="8743"/>
                  <a:pt x="-14" y="6538"/>
                  <a:pt x="2" y="4459"/>
                </a:cubicBez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Alcím 2">
            <a:extLst>
              <a:ext uri="{FF2B5EF4-FFF2-40B4-BE49-F238E27FC236}">
                <a16:creationId xmlns:a16="http://schemas.microsoft.com/office/drawing/2014/main" id="{5D259C65-46BF-4F16-BF40-97BA88BAC3DB}"/>
              </a:ext>
            </a:extLst>
          </p:cNvPr>
          <p:cNvSpPr txBox="1">
            <a:spLocks/>
          </p:cNvSpPr>
          <p:nvPr/>
        </p:nvSpPr>
        <p:spPr>
          <a:xfrm>
            <a:off x="-1" y="5958731"/>
            <a:ext cx="5244432" cy="7178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hu-HU" sz="3600" dirty="0">
                <a:latin typeface="Helvetica Neue LT com 47 light condensed oblique" panose="020B0406020202030204" pitchFamily="34" charset="-18"/>
                <a:ea typeface="+mj-ea"/>
                <a:cs typeface="GreekS_IV50" panose="00000400000000000000" pitchFamily="2" charset="0"/>
              </a:rPr>
              <a:t>Hardveres kialakítás</a:t>
            </a:r>
            <a:endParaRPr lang="de-DE" sz="3500" dirty="0">
              <a:latin typeface="Helvetica Neue LT com 47 light condensed oblique" panose="020B0406020202030204" pitchFamily="34" charset="-18"/>
              <a:ea typeface="+mj-ea"/>
              <a:cs typeface="GreekS_IV50" panose="00000400000000000000" pitchFamily="2" charset="0"/>
            </a:endParaRPr>
          </a:p>
        </p:txBody>
      </p:sp>
      <p:sp>
        <p:nvSpPr>
          <p:cNvPr id="28" name="Téglalap 27">
            <a:hlinkClick r:id="rId2" action="ppaction://hlinksldjump"/>
            <a:extLst>
              <a:ext uri="{FF2B5EF4-FFF2-40B4-BE49-F238E27FC236}">
                <a16:creationId xmlns:a16="http://schemas.microsoft.com/office/drawing/2014/main" id="{8B1960F0-04CF-4FC8-A0D9-4413C15CDD25}"/>
              </a:ext>
            </a:extLst>
          </p:cNvPr>
          <p:cNvSpPr/>
          <p:nvPr/>
        </p:nvSpPr>
        <p:spPr>
          <a:xfrm rot="1800000" flipH="1">
            <a:off x="9629584" y="328399"/>
            <a:ext cx="36000" cy="180000"/>
          </a:xfrm>
          <a:prstGeom prst="rect">
            <a:avLst/>
          </a:prstGeom>
          <a:solidFill>
            <a:srgbClr val="173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églalap 28">
            <a:hlinkClick r:id="rId3" action="ppaction://hlinksldjump"/>
            <a:extLst>
              <a:ext uri="{FF2B5EF4-FFF2-40B4-BE49-F238E27FC236}">
                <a16:creationId xmlns:a16="http://schemas.microsoft.com/office/drawing/2014/main" id="{C644927D-E1C1-4999-B0A1-340450CEB86D}"/>
              </a:ext>
            </a:extLst>
          </p:cNvPr>
          <p:cNvSpPr/>
          <p:nvPr/>
        </p:nvSpPr>
        <p:spPr>
          <a:xfrm rot="1800000" flipH="1">
            <a:off x="9812132" y="328399"/>
            <a:ext cx="36000" cy="180000"/>
          </a:xfrm>
          <a:prstGeom prst="rect">
            <a:avLst/>
          </a:prstGeom>
          <a:solidFill>
            <a:srgbClr val="173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églalap 31">
            <a:hlinkClick r:id="rId4" action="ppaction://hlinksldjump"/>
            <a:extLst>
              <a:ext uri="{FF2B5EF4-FFF2-40B4-BE49-F238E27FC236}">
                <a16:creationId xmlns:a16="http://schemas.microsoft.com/office/drawing/2014/main" id="{B2BF5370-734A-4A59-88CE-4B43B5A2B963}"/>
              </a:ext>
            </a:extLst>
          </p:cNvPr>
          <p:cNvSpPr/>
          <p:nvPr/>
        </p:nvSpPr>
        <p:spPr>
          <a:xfrm rot="1800000" flipH="1">
            <a:off x="9994680" y="328399"/>
            <a:ext cx="36000" cy="180000"/>
          </a:xfrm>
          <a:prstGeom prst="rect">
            <a:avLst/>
          </a:prstGeom>
          <a:solidFill>
            <a:srgbClr val="173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églalap 32">
            <a:hlinkClick r:id="rId5" action="ppaction://hlinksldjump"/>
            <a:extLst>
              <a:ext uri="{FF2B5EF4-FFF2-40B4-BE49-F238E27FC236}">
                <a16:creationId xmlns:a16="http://schemas.microsoft.com/office/drawing/2014/main" id="{B89B660F-1699-442B-B155-59910E403631}"/>
              </a:ext>
            </a:extLst>
          </p:cNvPr>
          <p:cNvSpPr/>
          <p:nvPr/>
        </p:nvSpPr>
        <p:spPr>
          <a:xfrm rot="1800000" flipH="1">
            <a:off x="10177228" y="328399"/>
            <a:ext cx="36000" cy="180000"/>
          </a:xfrm>
          <a:prstGeom prst="rect">
            <a:avLst/>
          </a:prstGeom>
          <a:solidFill>
            <a:srgbClr val="173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églalap 33">
            <a:hlinkClick r:id="rId6" action="ppaction://hlinksldjump"/>
            <a:extLst>
              <a:ext uri="{FF2B5EF4-FFF2-40B4-BE49-F238E27FC236}">
                <a16:creationId xmlns:a16="http://schemas.microsoft.com/office/drawing/2014/main" id="{AC3F7581-FC2D-48C2-9C66-BA72726ED5EC}"/>
              </a:ext>
            </a:extLst>
          </p:cNvPr>
          <p:cNvSpPr/>
          <p:nvPr/>
        </p:nvSpPr>
        <p:spPr>
          <a:xfrm rot="1800000" flipH="1">
            <a:off x="10359776" y="328399"/>
            <a:ext cx="36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églalap 34">
            <a:hlinkClick r:id="rId7" action="ppaction://hlinksldjump"/>
            <a:extLst>
              <a:ext uri="{FF2B5EF4-FFF2-40B4-BE49-F238E27FC236}">
                <a16:creationId xmlns:a16="http://schemas.microsoft.com/office/drawing/2014/main" id="{15241954-DD1C-437F-B26D-EB384C76A6C7}"/>
              </a:ext>
            </a:extLst>
          </p:cNvPr>
          <p:cNvSpPr/>
          <p:nvPr/>
        </p:nvSpPr>
        <p:spPr>
          <a:xfrm rot="1800000" flipH="1">
            <a:off x="10542324" y="328399"/>
            <a:ext cx="36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églalap 35">
            <a:hlinkClick r:id="rId8" action="ppaction://hlinksldjump"/>
            <a:extLst>
              <a:ext uri="{FF2B5EF4-FFF2-40B4-BE49-F238E27FC236}">
                <a16:creationId xmlns:a16="http://schemas.microsoft.com/office/drawing/2014/main" id="{108B2D51-D6BD-48FC-BA24-E7E3D6E35793}"/>
              </a:ext>
            </a:extLst>
          </p:cNvPr>
          <p:cNvSpPr/>
          <p:nvPr/>
        </p:nvSpPr>
        <p:spPr>
          <a:xfrm rot="1800000" flipH="1">
            <a:off x="10724872" y="328399"/>
            <a:ext cx="36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églalap 36">
            <a:hlinkClick r:id="rId9" action="ppaction://hlinksldjump"/>
            <a:extLst>
              <a:ext uri="{FF2B5EF4-FFF2-40B4-BE49-F238E27FC236}">
                <a16:creationId xmlns:a16="http://schemas.microsoft.com/office/drawing/2014/main" id="{910FB5E1-3A3A-46BA-8831-E026AF66C7F6}"/>
              </a:ext>
            </a:extLst>
          </p:cNvPr>
          <p:cNvSpPr/>
          <p:nvPr/>
        </p:nvSpPr>
        <p:spPr>
          <a:xfrm rot="1800000" flipH="1">
            <a:off x="10907420" y="328399"/>
            <a:ext cx="36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églalap 37">
            <a:hlinkClick r:id="rId10" action="ppaction://hlinksldjump"/>
            <a:extLst>
              <a:ext uri="{FF2B5EF4-FFF2-40B4-BE49-F238E27FC236}">
                <a16:creationId xmlns:a16="http://schemas.microsoft.com/office/drawing/2014/main" id="{D1DB5EAB-D257-406C-B0F7-F8530C88E769}"/>
              </a:ext>
            </a:extLst>
          </p:cNvPr>
          <p:cNvSpPr/>
          <p:nvPr/>
        </p:nvSpPr>
        <p:spPr>
          <a:xfrm rot="1800000" flipH="1">
            <a:off x="11089968" y="328399"/>
            <a:ext cx="36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B4BC5D0E-9606-4319-8EB1-E861E74C398B}"/>
              </a:ext>
            </a:extLst>
          </p:cNvPr>
          <p:cNvSpPr txBox="1"/>
          <p:nvPr/>
        </p:nvSpPr>
        <p:spPr>
          <a:xfrm>
            <a:off x="11373881" y="6514804"/>
            <a:ext cx="611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400" dirty="0">
                <a:solidFill>
                  <a:srgbClr val="1A3770"/>
                </a:solidFill>
                <a:latin typeface="Helvetica Neue LT com 47 light condensed oblique" panose="020B0406020202030204" pitchFamily="34" charset="-18"/>
              </a:rPr>
              <a:t>4/9</a:t>
            </a:r>
            <a:endParaRPr lang="de-DE" sz="1400" dirty="0">
              <a:solidFill>
                <a:srgbClr val="1A3770"/>
              </a:solidFill>
              <a:latin typeface="Helvetica Neue LT com 47 light condensed oblique" panose="020B0406020202030204" pitchFamily="34" charset="-18"/>
            </a:endParaRPr>
          </a:p>
        </p:txBody>
      </p:sp>
      <p:sp>
        <p:nvSpPr>
          <p:cNvPr id="22" name="Téglalap 21">
            <a:extLst>
              <a:ext uri="{FF2B5EF4-FFF2-40B4-BE49-F238E27FC236}">
                <a16:creationId xmlns:a16="http://schemas.microsoft.com/office/drawing/2014/main" id="{079FED25-788D-45C9-A1BC-128BB9EA8CE5}"/>
              </a:ext>
            </a:extLst>
          </p:cNvPr>
          <p:cNvSpPr/>
          <p:nvPr/>
        </p:nvSpPr>
        <p:spPr>
          <a:xfrm>
            <a:off x="26251" y="5269833"/>
            <a:ext cx="3239144" cy="1419796"/>
          </a:xfrm>
          <a:prstGeom prst="rect">
            <a:avLst/>
          </a:prstGeom>
          <a:blipFill dpi="0" rotWithShape="1">
            <a:blip r:embed="rId11">
              <a:alphaModFix amt="2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74A631AA-3AFC-4252-AA68-C3FF838BB8D6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52" r="3837" b="14872"/>
          <a:stretch/>
        </p:blipFill>
        <p:spPr>
          <a:xfrm>
            <a:off x="3611536" y="917734"/>
            <a:ext cx="7435843" cy="384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037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E8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olyamatábra: Kézi adatbevitel 26">
            <a:extLst>
              <a:ext uri="{FF2B5EF4-FFF2-40B4-BE49-F238E27FC236}">
                <a16:creationId xmlns:a16="http://schemas.microsoft.com/office/drawing/2014/main" id="{B66244FA-BADA-42E2-ABEA-56BD676FD714}"/>
              </a:ext>
            </a:extLst>
          </p:cNvPr>
          <p:cNvSpPr/>
          <p:nvPr/>
        </p:nvSpPr>
        <p:spPr>
          <a:xfrm rot="10800000" flipH="1">
            <a:off x="650932" y="744389"/>
            <a:ext cx="10711073" cy="5565099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87 w 10000"/>
              <a:gd name="connsiteY0" fmla="*/ 37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87 w 10000"/>
              <a:gd name="connsiteY4" fmla="*/ 3700 h 10000"/>
              <a:gd name="connsiteX0" fmla="*/ 48 w 10000"/>
              <a:gd name="connsiteY0" fmla="*/ 376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48 w 10000"/>
              <a:gd name="connsiteY4" fmla="*/ 3762 h 10000"/>
              <a:gd name="connsiteX0" fmla="*/ 48 w 10000"/>
              <a:gd name="connsiteY0" fmla="*/ 376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48 w 10000"/>
              <a:gd name="connsiteY4" fmla="*/ 3762 h 10000"/>
              <a:gd name="connsiteX0" fmla="*/ 48 w 10118"/>
              <a:gd name="connsiteY0" fmla="*/ 4886 h 11124"/>
              <a:gd name="connsiteX1" fmla="*/ 10118 w 10118"/>
              <a:gd name="connsiteY1" fmla="*/ 0 h 11124"/>
              <a:gd name="connsiteX2" fmla="*/ 10000 w 10118"/>
              <a:gd name="connsiteY2" fmla="*/ 11124 h 11124"/>
              <a:gd name="connsiteX3" fmla="*/ 0 w 10118"/>
              <a:gd name="connsiteY3" fmla="*/ 11124 h 11124"/>
              <a:gd name="connsiteX4" fmla="*/ 48 w 10118"/>
              <a:gd name="connsiteY4" fmla="*/ 4886 h 11124"/>
              <a:gd name="connsiteX0" fmla="*/ 22 w 10118"/>
              <a:gd name="connsiteY0" fmla="*/ 4761 h 11124"/>
              <a:gd name="connsiteX1" fmla="*/ 10118 w 10118"/>
              <a:gd name="connsiteY1" fmla="*/ 0 h 11124"/>
              <a:gd name="connsiteX2" fmla="*/ 10000 w 10118"/>
              <a:gd name="connsiteY2" fmla="*/ 11124 h 11124"/>
              <a:gd name="connsiteX3" fmla="*/ 0 w 10118"/>
              <a:gd name="connsiteY3" fmla="*/ 11124 h 11124"/>
              <a:gd name="connsiteX4" fmla="*/ 22 w 10118"/>
              <a:gd name="connsiteY4" fmla="*/ 4761 h 11124"/>
              <a:gd name="connsiteX0" fmla="*/ 22 w 10025"/>
              <a:gd name="connsiteY0" fmla="*/ 5798 h 12161"/>
              <a:gd name="connsiteX1" fmla="*/ 10025 w 10025"/>
              <a:gd name="connsiteY1" fmla="*/ 0 h 12161"/>
              <a:gd name="connsiteX2" fmla="*/ 10000 w 10025"/>
              <a:gd name="connsiteY2" fmla="*/ 12161 h 12161"/>
              <a:gd name="connsiteX3" fmla="*/ 0 w 10025"/>
              <a:gd name="connsiteY3" fmla="*/ 12161 h 12161"/>
              <a:gd name="connsiteX4" fmla="*/ 22 w 10025"/>
              <a:gd name="connsiteY4" fmla="*/ 5798 h 12161"/>
              <a:gd name="connsiteX0" fmla="*/ 22 w 10025"/>
              <a:gd name="connsiteY0" fmla="*/ 5798 h 12161"/>
              <a:gd name="connsiteX1" fmla="*/ 9214 w 10025"/>
              <a:gd name="connsiteY1" fmla="*/ 487 h 12161"/>
              <a:gd name="connsiteX2" fmla="*/ 10025 w 10025"/>
              <a:gd name="connsiteY2" fmla="*/ 0 h 12161"/>
              <a:gd name="connsiteX3" fmla="*/ 10000 w 10025"/>
              <a:gd name="connsiteY3" fmla="*/ 12161 h 12161"/>
              <a:gd name="connsiteX4" fmla="*/ 0 w 10025"/>
              <a:gd name="connsiteY4" fmla="*/ 12161 h 12161"/>
              <a:gd name="connsiteX5" fmla="*/ 22 w 10025"/>
              <a:gd name="connsiteY5" fmla="*/ 5798 h 12161"/>
              <a:gd name="connsiteX0" fmla="*/ 22 w 10025"/>
              <a:gd name="connsiteY0" fmla="*/ 5830 h 12193"/>
              <a:gd name="connsiteX1" fmla="*/ 7910 w 10025"/>
              <a:gd name="connsiteY1" fmla="*/ 0 h 12193"/>
              <a:gd name="connsiteX2" fmla="*/ 10025 w 10025"/>
              <a:gd name="connsiteY2" fmla="*/ 32 h 12193"/>
              <a:gd name="connsiteX3" fmla="*/ 10000 w 10025"/>
              <a:gd name="connsiteY3" fmla="*/ 12193 h 12193"/>
              <a:gd name="connsiteX4" fmla="*/ 0 w 10025"/>
              <a:gd name="connsiteY4" fmla="*/ 12193 h 12193"/>
              <a:gd name="connsiteX5" fmla="*/ 22 w 10025"/>
              <a:gd name="connsiteY5" fmla="*/ 5830 h 12193"/>
              <a:gd name="connsiteX0" fmla="*/ 22 w 10025"/>
              <a:gd name="connsiteY0" fmla="*/ 5798 h 12161"/>
              <a:gd name="connsiteX1" fmla="*/ 7985 w 10025"/>
              <a:gd name="connsiteY1" fmla="*/ 1339 h 12161"/>
              <a:gd name="connsiteX2" fmla="*/ 10025 w 10025"/>
              <a:gd name="connsiteY2" fmla="*/ 0 h 12161"/>
              <a:gd name="connsiteX3" fmla="*/ 10000 w 10025"/>
              <a:gd name="connsiteY3" fmla="*/ 12161 h 12161"/>
              <a:gd name="connsiteX4" fmla="*/ 0 w 10025"/>
              <a:gd name="connsiteY4" fmla="*/ 12161 h 12161"/>
              <a:gd name="connsiteX5" fmla="*/ 22 w 10025"/>
              <a:gd name="connsiteY5" fmla="*/ 5798 h 12161"/>
              <a:gd name="connsiteX0" fmla="*/ 22 w 10011"/>
              <a:gd name="connsiteY0" fmla="*/ 4576 h 10939"/>
              <a:gd name="connsiteX1" fmla="*/ 7985 w 10011"/>
              <a:gd name="connsiteY1" fmla="*/ 117 h 10939"/>
              <a:gd name="connsiteX2" fmla="*/ 10006 w 10011"/>
              <a:gd name="connsiteY2" fmla="*/ 0 h 10939"/>
              <a:gd name="connsiteX3" fmla="*/ 10000 w 10011"/>
              <a:gd name="connsiteY3" fmla="*/ 10939 h 10939"/>
              <a:gd name="connsiteX4" fmla="*/ 0 w 10011"/>
              <a:gd name="connsiteY4" fmla="*/ 10939 h 10939"/>
              <a:gd name="connsiteX5" fmla="*/ 22 w 10011"/>
              <a:gd name="connsiteY5" fmla="*/ 4576 h 10939"/>
              <a:gd name="connsiteX0" fmla="*/ 22 w 10011"/>
              <a:gd name="connsiteY0" fmla="*/ 4465 h 10828"/>
              <a:gd name="connsiteX1" fmla="*/ 7985 w 10011"/>
              <a:gd name="connsiteY1" fmla="*/ 6 h 10828"/>
              <a:gd name="connsiteX2" fmla="*/ 10006 w 10011"/>
              <a:gd name="connsiteY2" fmla="*/ 0 h 10828"/>
              <a:gd name="connsiteX3" fmla="*/ 10000 w 10011"/>
              <a:gd name="connsiteY3" fmla="*/ 10828 h 10828"/>
              <a:gd name="connsiteX4" fmla="*/ 0 w 10011"/>
              <a:gd name="connsiteY4" fmla="*/ 10828 h 10828"/>
              <a:gd name="connsiteX5" fmla="*/ 22 w 10011"/>
              <a:gd name="connsiteY5" fmla="*/ 4465 h 10828"/>
              <a:gd name="connsiteX0" fmla="*/ 2 w 10047"/>
              <a:gd name="connsiteY0" fmla="*/ 4465 h 10828"/>
              <a:gd name="connsiteX1" fmla="*/ 8021 w 10047"/>
              <a:gd name="connsiteY1" fmla="*/ 6 h 10828"/>
              <a:gd name="connsiteX2" fmla="*/ 10042 w 10047"/>
              <a:gd name="connsiteY2" fmla="*/ 0 h 10828"/>
              <a:gd name="connsiteX3" fmla="*/ 10036 w 10047"/>
              <a:gd name="connsiteY3" fmla="*/ 10828 h 10828"/>
              <a:gd name="connsiteX4" fmla="*/ 36 w 10047"/>
              <a:gd name="connsiteY4" fmla="*/ 10828 h 10828"/>
              <a:gd name="connsiteX5" fmla="*/ 2 w 10047"/>
              <a:gd name="connsiteY5" fmla="*/ 4465 h 10828"/>
              <a:gd name="connsiteX0" fmla="*/ 2 w 10447"/>
              <a:gd name="connsiteY0" fmla="*/ 4554 h 10917"/>
              <a:gd name="connsiteX1" fmla="*/ 8021 w 10447"/>
              <a:gd name="connsiteY1" fmla="*/ 95 h 10917"/>
              <a:gd name="connsiteX2" fmla="*/ 10447 w 10447"/>
              <a:gd name="connsiteY2" fmla="*/ 0 h 10917"/>
              <a:gd name="connsiteX3" fmla="*/ 10036 w 10447"/>
              <a:gd name="connsiteY3" fmla="*/ 10917 h 10917"/>
              <a:gd name="connsiteX4" fmla="*/ 36 w 10447"/>
              <a:gd name="connsiteY4" fmla="*/ 10917 h 10917"/>
              <a:gd name="connsiteX5" fmla="*/ 2 w 10447"/>
              <a:gd name="connsiteY5" fmla="*/ 4554 h 10917"/>
              <a:gd name="connsiteX0" fmla="*/ 2 w 10458"/>
              <a:gd name="connsiteY0" fmla="*/ 4554 h 10917"/>
              <a:gd name="connsiteX1" fmla="*/ 8021 w 10458"/>
              <a:gd name="connsiteY1" fmla="*/ 95 h 10917"/>
              <a:gd name="connsiteX2" fmla="*/ 10447 w 10458"/>
              <a:gd name="connsiteY2" fmla="*/ 0 h 10917"/>
              <a:gd name="connsiteX3" fmla="*/ 10447 w 10458"/>
              <a:gd name="connsiteY3" fmla="*/ 10883 h 10917"/>
              <a:gd name="connsiteX4" fmla="*/ 36 w 10458"/>
              <a:gd name="connsiteY4" fmla="*/ 10917 h 10917"/>
              <a:gd name="connsiteX5" fmla="*/ 2 w 10458"/>
              <a:gd name="connsiteY5" fmla="*/ 4554 h 10917"/>
              <a:gd name="connsiteX0" fmla="*/ 2 w 10528"/>
              <a:gd name="connsiteY0" fmla="*/ 4554 h 10917"/>
              <a:gd name="connsiteX1" fmla="*/ 8021 w 10528"/>
              <a:gd name="connsiteY1" fmla="*/ 95 h 10917"/>
              <a:gd name="connsiteX2" fmla="*/ 10447 w 10528"/>
              <a:gd name="connsiteY2" fmla="*/ 0 h 10917"/>
              <a:gd name="connsiteX3" fmla="*/ 10522 w 10528"/>
              <a:gd name="connsiteY3" fmla="*/ 10883 h 10917"/>
              <a:gd name="connsiteX4" fmla="*/ 36 w 10528"/>
              <a:gd name="connsiteY4" fmla="*/ 10917 h 10917"/>
              <a:gd name="connsiteX5" fmla="*/ 2 w 10528"/>
              <a:gd name="connsiteY5" fmla="*/ 4554 h 10917"/>
              <a:gd name="connsiteX0" fmla="*/ 2 w 10530"/>
              <a:gd name="connsiteY0" fmla="*/ 4459 h 10822"/>
              <a:gd name="connsiteX1" fmla="*/ 8021 w 10530"/>
              <a:gd name="connsiteY1" fmla="*/ 0 h 10822"/>
              <a:gd name="connsiteX2" fmla="*/ 10484 w 10530"/>
              <a:gd name="connsiteY2" fmla="*/ 90 h 10822"/>
              <a:gd name="connsiteX3" fmla="*/ 10522 w 10530"/>
              <a:gd name="connsiteY3" fmla="*/ 10788 h 10822"/>
              <a:gd name="connsiteX4" fmla="*/ 36 w 10530"/>
              <a:gd name="connsiteY4" fmla="*/ 10822 h 10822"/>
              <a:gd name="connsiteX5" fmla="*/ 2 w 10530"/>
              <a:gd name="connsiteY5" fmla="*/ 4459 h 10822"/>
              <a:gd name="connsiteX0" fmla="*/ 2 w 10530"/>
              <a:gd name="connsiteY0" fmla="*/ 4517 h 10880"/>
              <a:gd name="connsiteX1" fmla="*/ 8021 w 10530"/>
              <a:gd name="connsiteY1" fmla="*/ 58 h 10880"/>
              <a:gd name="connsiteX2" fmla="*/ 10484 w 10530"/>
              <a:gd name="connsiteY2" fmla="*/ 0 h 10880"/>
              <a:gd name="connsiteX3" fmla="*/ 10522 w 10530"/>
              <a:gd name="connsiteY3" fmla="*/ 10846 h 10880"/>
              <a:gd name="connsiteX4" fmla="*/ 36 w 10530"/>
              <a:gd name="connsiteY4" fmla="*/ 10880 h 10880"/>
              <a:gd name="connsiteX5" fmla="*/ 2 w 10530"/>
              <a:gd name="connsiteY5" fmla="*/ 4517 h 10880"/>
              <a:gd name="connsiteX0" fmla="*/ 2 w 10530"/>
              <a:gd name="connsiteY0" fmla="*/ 4459 h 10822"/>
              <a:gd name="connsiteX1" fmla="*/ 8021 w 10530"/>
              <a:gd name="connsiteY1" fmla="*/ 0 h 10822"/>
              <a:gd name="connsiteX2" fmla="*/ 10484 w 10530"/>
              <a:gd name="connsiteY2" fmla="*/ 26 h 10822"/>
              <a:gd name="connsiteX3" fmla="*/ 10522 w 10530"/>
              <a:gd name="connsiteY3" fmla="*/ 10788 h 10822"/>
              <a:gd name="connsiteX4" fmla="*/ 36 w 10530"/>
              <a:gd name="connsiteY4" fmla="*/ 10822 h 10822"/>
              <a:gd name="connsiteX5" fmla="*/ 2 w 10530"/>
              <a:gd name="connsiteY5" fmla="*/ 4459 h 10822"/>
              <a:gd name="connsiteX0" fmla="*/ 2 w 10530"/>
              <a:gd name="connsiteY0" fmla="*/ 4496 h 10859"/>
              <a:gd name="connsiteX1" fmla="*/ 8021 w 10530"/>
              <a:gd name="connsiteY1" fmla="*/ 37 h 10859"/>
              <a:gd name="connsiteX2" fmla="*/ 10484 w 10530"/>
              <a:gd name="connsiteY2" fmla="*/ 0 h 10859"/>
              <a:gd name="connsiteX3" fmla="*/ 10522 w 10530"/>
              <a:gd name="connsiteY3" fmla="*/ 10825 h 10859"/>
              <a:gd name="connsiteX4" fmla="*/ 36 w 10530"/>
              <a:gd name="connsiteY4" fmla="*/ 10859 h 10859"/>
              <a:gd name="connsiteX5" fmla="*/ 2 w 10530"/>
              <a:gd name="connsiteY5" fmla="*/ 4496 h 10859"/>
              <a:gd name="connsiteX0" fmla="*/ 2 w 10530"/>
              <a:gd name="connsiteY0" fmla="*/ 4496 h 10859"/>
              <a:gd name="connsiteX1" fmla="*/ 8021 w 10530"/>
              <a:gd name="connsiteY1" fmla="*/ 37 h 10859"/>
              <a:gd name="connsiteX2" fmla="*/ 10484 w 10530"/>
              <a:gd name="connsiteY2" fmla="*/ 0 h 10859"/>
              <a:gd name="connsiteX3" fmla="*/ 10522 w 10530"/>
              <a:gd name="connsiteY3" fmla="*/ 10825 h 10859"/>
              <a:gd name="connsiteX4" fmla="*/ 36 w 10530"/>
              <a:gd name="connsiteY4" fmla="*/ 10859 h 10859"/>
              <a:gd name="connsiteX5" fmla="*/ 2 w 10530"/>
              <a:gd name="connsiteY5" fmla="*/ 4496 h 10859"/>
              <a:gd name="connsiteX0" fmla="*/ 2 w 10530"/>
              <a:gd name="connsiteY0" fmla="*/ 4459 h 10822"/>
              <a:gd name="connsiteX1" fmla="*/ 8021 w 10530"/>
              <a:gd name="connsiteY1" fmla="*/ 0 h 10822"/>
              <a:gd name="connsiteX2" fmla="*/ 10495 w 10530"/>
              <a:gd name="connsiteY2" fmla="*/ 26 h 10822"/>
              <a:gd name="connsiteX3" fmla="*/ 10522 w 10530"/>
              <a:gd name="connsiteY3" fmla="*/ 10788 h 10822"/>
              <a:gd name="connsiteX4" fmla="*/ 36 w 10530"/>
              <a:gd name="connsiteY4" fmla="*/ 10822 h 10822"/>
              <a:gd name="connsiteX5" fmla="*/ 2 w 10530"/>
              <a:gd name="connsiteY5" fmla="*/ 4459 h 10822"/>
              <a:gd name="connsiteX0" fmla="*/ 2 w 10511"/>
              <a:gd name="connsiteY0" fmla="*/ 4459 h 10822"/>
              <a:gd name="connsiteX1" fmla="*/ 8021 w 10511"/>
              <a:gd name="connsiteY1" fmla="*/ 0 h 10822"/>
              <a:gd name="connsiteX2" fmla="*/ 10495 w 10511"/>
              <a:gd name="connsiteY2" fmla="*/ 26 h 10822"/>
              <a:gd name="connsiteX3" fmla="*/ 10501 w 10511"/>
              <a:gd name="connsiteY3" fmla="*/ 10809 h 10822"/>
              <a:gd name="connsiteX4" fmla="*/ 36 w 10511"/>
              <a:gd name="connsiteY4" fmla="*/ 10822 h 10822"/>
              <a:gd name="connsiteX5" fmla="*/ 2 w 10511"/>
              <a:gd name="connsiteY5" fmla="*/ 4459 h 10822"/>
              <a:gd name="connsiteX0" fmla="*/ 2 w 10495"/>
              <a:gd name="connsiteY0" fmla="*/ 4459 h 10822"/>
              <a:gd name="connsiteX1" fmla="*/ 8021 w 10495"/>
              <a:gd name="connsiteY1" fmla="*/ 0 h 10822"/>
              <a:gd name="connsiteX2" fmla="*/ 10495 w 10495"/>
              <a:gd name="connsiteY2" fmla="*/ 26 h 10822"/>
              <a:gd name="connsiteX3" fmla="*/ 10459 w 10495"/>
              <a:gd name="connsiteY3" fmla="*/ 10809 h 10822"/>
              <a:gd name="connsiteX4" fmla="*/ 36 w 10495"/>
              <a:gd name="connsiteY4" fmla="*/ 10822 h 10822"/>
              <a:gd name="connsiteX5" fmla="*/ 2 w 10495"/>
              <a:gd name="connsiteY5" fmla="*/ 4459 h 10822"/>
              <a:gd name="connsiteX0" fmla="*/ 2 w 10495"/>
              <a:gd name="connsiteY0" fmla="*/ 4459 h 10822"/>
              <a:gd name="connsiteX1" fmla="*/ 8021 w 10495"/>
              <a:gd name="connsiteY1" fmla="*/ 0 h 10822"/>
              <a:gd name="connsiteX2" fmla="*/ 10495 w 10495"/>
              <a:gd name="connsiteY2" fmla="*/ 26 h 10822"/>
              <a:gd name="connsiteX3" fmla="*/ 10459 w 10495"/>
              <a:gd name="connsiteY3" fmla="*/ 10809 h 10822"/>
              <a:gd name="connsiteX4" fmla="*/ 36 w 10495"/>
              <a:gd name="connsiteY4" fmla="*/ 10822 h 10822"/>
              <a:gd name="connsiteX5" fmla="*/ 2 w 10495"/>
              <a:gd name="connsiteY5" fmla="*/ 4459 h 10822"/>
              <a:gd name="connsiteX0" fmla="*/ 2 w 10495"/>
              <a:gd name="connsiteY0" fmla="*/ 4459 h 10822"/>
              <a:gd name="connsiteX1" fmla="*/ 8021 w 10495"/>
              <a:gd name="connsiteY1" fmla="*/ 0 h 10822"/>
              <a:gd name="connsiteX2" fmla="*/ 10495 w 10495"/>
              <a:gd name="connsiteY2" fmla="*/ 26 h 10822"/>
              <a:gd name="connsiteX3" fmla="*/ 10459 w 10495"/>
              <a:gd name="connsiteY3" fmla="*/ 10809 h 10822"/>
              <a:gd name="connsiteX4" fmla="*/ 36 w 10495"/>
              <a:gd name="connsiteY4" fmla="*/ 10822 h 10822"/>
              <a:gd name="connsiteX5" fmla="*/ 2 w 10495"/>
              <a:gd name="connsiteY5" fmla="*/ 4459 h 10822"/>
              <a:gd name="connsiteX0" fmla="*/ 2 w 10495"/>
              <a:gd name="connsiteY0" fmla="*/ 4459 h 10822"/>
              <a:gd name="connsiteX1" fmla="*/ 8021 w 10495"/>
              <a:gd name="connsiteY1" fmla="*/ 0 h 10822"/>
              <a:gd name="connsiteX2" fmla="*/ 10495 w 10495"/>
              <a:gd name="connsiteY2" fmla="*/ 26 h 10822"/>
              <a:gd name="connsiteX3" fmla="*/ 10459 w 10495"/>
              <a:gd name="connsiteY3" fmla="*/ 10809 h 10822"/>
              <a:gd name="connsiteX4" fmla="*/ 36 w 10495"/>
              <a:gd name="connsiteY4" fmla="*/ 10822 h 10822"/>
              <a:gd name="connsiteX5" fmla="*/ 2 w 10495"/>
              <a:gd name="connsiteY5" fmla="*/ 4459 h 10822"/>
              <a:gd name="connsiteX0" fmla="*/ 2 w 10495"/>
              <a:gd name="connsiteY0" fmla="*/ 4459 h 10822"/>
              <a:gd name="connsiteX1" fmla="*/ 8021 w 10495"/>
              <a:gd name="connsiteY1" fmla="*/ 0 h 10822"/>
              <a:gd name="connsiteX2" fmla="*/ 10495 w 10495"/>
              <a:gd name="connsiteY2" fmla="*/ 26 h 10822"/>
              <a:gd name="connsiteX3" fmla="*/ 10459 w 10495"/>
              <a:gd name="connsiteY3" fmla="*/ 10809 h 10822"/>
              <a:gd name="connsiteX4" fmla="*/ 36 w 10495"/>
              <a:gd name="connsiteY4" fmla="*/ 10822 h 10822"/>
              <a:gd name="connsiteX5" fmla="*/ 2 w 10495"/>
              <a:gd name="connsiteY5" fmla="*/ 4459 h 10822"/>
              <a:gd name="connsiteX0" fmla="*/ 2 w 10462"/>
              <a:gd name="connsiteY0" fmla="*/ 4459 h 10822"/>
              <a:gd name="connsiteX1" fmla="*/ 8021 w 10462"/>
              <a:gd name="connsiteY1" fmla="*/ 0 h 10822"/>
              <a:gd name="connsiteX2" fmla="*/ 10442 w 10462"/>
              <a:gd name="connsiteY2" fmla="*/ 26 h 10822"/>
              <a:gd name="connsiteX3" fmla="*/ 10459 w 10462"/>
              <a:gd name="connsiteY3" fmla="*/ 10809 h 10822"/>
              <a:gd name="connsiteX4" fmla="*/ 36 w 10462"/>
              <a:gd name="connsiteY4" fmla="*/ 10822 h 10822"/>
              <a:gd name="connsiteX5" fmla="*/ 2 w 10462"/>
              <a:gd name="connsiteY5" fmla="*/ 4459 h 10822"/>
              <a:gd name="connsiteX0" fmla="*/ 2 w 10474"/>
              <a:gd name="connsiteY0" fmla="*/ 4459 h 10822"/>
              <a:gd name="connsiteX1" fmla="*/ 8021 w 10474"/>
              <a:gd name="connsiteY1" fmla="*/ 0 h 10822"/>
              <a:gd name="connsiteX2" fmla="*/ 10474 w 10474"/>
              <a:gd name="connsiteY2" fmla="*/ 26 h 10822"/>
              <a:gd name="connsiteX3" fmla="*/ 10459 w 10474"/>
              <a:gd name="connsiteY3" fmla="*/ 10809 h 10822"/>
              <a:gd name="connsiteX4" fmla="*/ 36 w 10474"/>
              <a:gd name="connsiteY4" fmla="*/ 10822 h 10822"/>
              <a:gd name="connsiteX5" fmla="*/ 2 w 10474"/>
              <a:gd name="connsiteY5" fmla="*/ 4459 h 1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74" h="10822">
                <a:moveTo>
                  <a:pt x="2" y="4459"/>
                </a:moveTo>
                <a:lnTo>
                  <a:pt x="8021" y="0"/>
                </a:lnTo>
                <a:lnTo>
                  <a:pt x="10474" y="26"/>
                </a:lnTo>
                <a:cubicBezTo>
                  <a:pt x="10456" y="3692"/>
                  <a:pt x="10477" y="-1037"/>
                  <a:pt x="10459" y="10809"/>
                </a:cubicBezTo>
                <a:lnTo>
                  <a:pt x="36" y="10822"/>
                </a:lnTo>
                <a:cubicBezTo>
                  <a:pt x="52" y="8743"/>
                  <a:pt x="-14" y="6538"/>
                  <a:pt x="2" y="4459"/>
                </a:cubicBez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1" name="Háromszög 30">
            <a:extLst>
              <a:ext uri="{FF2B5EF4-FFF2-40B4-BE49-F238E27FC236}">
                <a16:creationId xmlns:a16="http://schemas.microsoft.com/office/drawing/2014/main" id="{50B3BD68-D726-471E-95EA-D438E145A292}"/>
              </a:ext>
            </a:extLst>
          </p:cNvPr>
          <p:cNvSpPr/>
          <p:nvPr/>
        </p:nvSpPr>
        <p:spPr>
          <a:xfrm rot="4576010">
            <a:off x="-757012" y="3416565"/>
            <a:ext cx="10485940" cy="9039604"/>
          </a:xfrm>
          <a:prstGeom prst="triangle">
            <a:avLst/>
          </a:prstGeom>
          <a:solidFill>
            <a:schemeClr val="accent5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Alcím 2">
            <a:extLst>
              <a:ext uri="{FF2B5EF4-FFF2-40B4-BE49-F238E27FC236}">
                <a16:creationId xmlns:a16="http://schemas.microsoft.com/office/drawing/2014/main" id="{5D259C65-46BF-4F16-BF40-97BA88BAC3DB}"/>
              </a:ext>
            </a:extLst>
          </p:cNvPr>
          <p:cNvSpPr txBox="1">
            <a:spLocks/>
          </p:cNvSpPr>
          <p:nvPr/>
        </p:nvSpPr>
        <p:spPr>
          <a:xfrm>
            <a:off x="-1" y="5958731"/>
            <a:ext cx="5244432" cy="7178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hu-HU" sz="3600" dirty="0">
                <a:latin typeface="Helvetica Neue LT com 47 light condensed oblique" panose="020B0406020202030204" pitchFamily="34" charset="-18"/>
                <a:cs typeface="GreekS_IV50" panose="00000400000000000000" pitchFamily="2" charset="0"/>
              </a:rPr>
              <a:t>Keretrendszer</a:t>
            </a:r>
            <a:endParaRPr lang="de-DE" sz="3500" dirty="0">
              <a:latin typeface="Helvetica Neue LT com 47 light condensed oblique" panose="020B0406020202030204" pitchFamily="34" charset="-18"/>
              <a:cs typeface="GreekS_IV50" panose="00000400000000000000" pitchFamily="2" charset="0"/>
            </a:endParaRPr>
          </a:p>
        </p:txBody>
      </p:sp>
      <p:sp>
        <p:nvSpPr>
          <p:cNvPr id="28" name="Téglalap 27">
            <a:extLst>
              <a:ext uri="{FF2B5EF4-FFF2-40B4-BE49-F238E27FC236}">
                <a16:creationId xmlns:a16="http://schemas.microsoft.com/office/drawing/2014/main" id="{4A130A98-BA57-475A-908E-CC4EAA68D182}"/>
              </a:ext>
            </a:extLst>
          </p:cNvPr>
          <p:cNvSpPr/>
          <p:nvPr/>
        </p:nvSpPr>
        <p:spPr>
          <a:xfrm>
            <a:off x="26251" y="5269833"/>
            <a:ext cx="3239144" cy="1419796"/>
          </a:xfrm>
          <a:prstGeom prst="rect">
            <a:avLst/>
          </a:prstGeom>
          <a:blipFill dpi="0" rotWithShape="1">
            <a:blip r:embed="rId2">
              <a:alphaModFix amt="2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Téglalap 28">
            <a:hlinkClick r:id="rId3" action="ppaction://hlinksldjump"/>
            <a:extLst>
              <a:ext uri="{FF2B5EF4-FFF2-40B4-BE49-F238E27FC236}">
                <a16:creationId xmlns:a16="http://schemas.microsoft.com/office/drawing/2014/main" id="{3841FDC4-1B4B-46D5-8173-2B6A7A75FB53}"/>
              </a:ext>
            </a:extLst>
          </p:cNvPr>
          <p:cNvSpPr/>
          <p:nvPr/>
        </p:nvSpPr>
        <p:spPr>
          <a:xfrm rot="1800000" flipH="1">
            <a:off x="9629584" y="328399"/>
            <a:ext cx="36000" cy="180000"/>
          </a:xfrm>
          <a:prstGeom prst="rect">
            <a:avLst/>
          </a:prstGeom>
          <a:solidFill>
            <a:srgbClr val="173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églalap 29">
            <a:hlinkClick r:id="rId4" action="ppaction://hlinksldjump"/>
            <a:extLst>
              <a:ext uri="{FF2B5EF4-FFF2-40B4-BE49-F238E27FC236}">
                <a16:creationId xmlns:a16="http://schemas.microsoft.com/office/drawing/2014/main" id="{93744661-1653-445B-9585-1793E8519950}"/>
              </a:ext>
            </a:extLst>
          </p:cNvPr>
          <p:cNvSpPr/>
          <p:nvPr/>
        </p:nvSpPr>
        <p:spPr>
          <a:xfrm rot="1800000" flipH="1">
            <a:off x="9812132" y="328399"/>
            <a:ext cx="36000" cy="180000"/>
          </a:xfrm>
          <a:prstGeom prst="rect">
            <a:avLst/>
          </a:prstGeom>
          <a:solidFill>
            <a:srgbClr val="173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églalap 31">
            <a:hlinkClick r:id="rId5" action="ppaction://hlinksldjump"/>
            <a:extLst>
              <a:ext uri="{FF2B5EF4-FFF2-40B4-BE49-F238E27FC236}">
                <a16:creationId xmlns:a16="http://schemas.microsoft.com/office/drawing/2014/main" id="{E55DE931-618D-4FF3-B632-C014864E291A}"/>
              </a:ext>
            </a:extLst>
          </p:cNvPr>
          <p:cNvSpPr/>
          <p:nvPr/>
        </p:nvSpPr>
        <p:spPr>
          <a:xfrm rot="1800000" flipH="1">
            <a:off x="9994680" y="328399"/>
            <a:ext cx="36000" cy="180000"/>
          </a:xfrm>
          <a:prstGeom prst="rect">
            <a:avLst/>
          </a:prstGeom>
          <a:solidFill>
            <a:srgbClr val="173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églalap 32">
            <a:hlinkClick r:id="rId6" action="ppaction://hlinksldjump"/>
            <a:extLst>
              <a:ext uri="{FF2B5EF4-FFF2-40B4-BE49-F238E27FC236}">
                <a16:creationId xmlns:a16="http://schemas.microsoft.com/office/drawing/2014/main" id="{0340FFA8-A5C8-4282-A17E-B4194BBDD76D}"/>
              </a:ext>
            </a:extLst>
          </p:cNvPr>
          <p:cNvSpPr/>
          <p:nvPr/>
        </p:nvSpPr>
        <p:spPr>
          <a:xfrm rot="1800000" flipH="1">
            <a:off x="10177228" y="328399"/>
            <a:ext cx="36000" cy="180000"/>
          </a:xfrm>
          <a:prstGeom prst="rect">
            <a:avLst/>
          </a:prstGeom>
          <a:solidFill>
            <a:srgbClr val="173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églalap 33">
            <a:hlinkClick r:id="rId7" action="ppaction://hlinksldjump"/>
            <a:extLst>
              <a:ext uri="{FF2B5EF4-FFF2-40B4-BE49-F238E27FC236}">
                <a16:creationId xmlns:a16="http://schemas.microsoft.com/office/drawing/2014/main" id="{3CCCA72F-2C91-4850-845A-7824BD3CF96E}"/>
              </a:ext>
            </a:extLst>
          </p:cNvPr>
          <p:cNvSpPr/>
          <p:nvPr/>
        </p:nvSpPr>
        <p:spPr>
          <a:xfrm rot="1800000" flipH="1">
            <a:off x="10359776" y="328399"/>
            <a:ext cx="36000" cy="180000"/>
          </a:xfrm>
          <a:prstGeom prst="rect">
            <a:avLst/>
          </a:prstGeom>
          <a:solidFill>
            <a:srgbClr val="173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églalap 34">
            <a:hlinkClick r:id="rId8" action="ppaction://hlinksldjump"/>
            <a:extLst>
              <a:ext uri="{FF2B5EF4-FFF2-40B4-BE49-F238E27FC236}">
                <a16:creationId xmlns:a16="http://schemas.microsoft.com/office/drawing/2014/main" id="{78F97AB8-1AE7-4D09-AD41-E6DB4E1ED455}"/>
              </a:ext>
            </a:extLst>
          </p:cNvPr>
          <p:cNvSpPr/>
          <p:nvPr/>
        </p:nvSpPr>
        <p:spPr>
          <a:xfrm rot="1800000" flipH="1">
            <a:off x="10542324" y="328399"/>
            <a:ext cx="36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églalap 35">
            <a:hlinkClick r:id="rId9" action="ppaction://hlinksldjump"/>
            <a:extLst>
              <a:ext uri="{FF2B5EF4-FFF2-40B4-BE49-F238E27FC236}">
                <a16:creationId xmlns:a16="http://schemas.microsoft.com/office/drawing/2014/main" id="{D80ECCF3-6F19-452B-9B85-C2E21498E614}"/>
              </a:ext>
            </a:extLst>
          </p:cNvPr>
          <p:cNvSpPr/>
          <p:nvPr/>
        </p:nvSpPr>
        <p:spPr>
          <a:xfrm rot="1800000" flipH="1">
            <a:off x="10724872" y="328399"/>
            <a:ext cx="36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églalap 36">
            <a:hlinkClick r:id="rId10" action="ppaction://hlinksldjump"/>
            <a:extLst>
              <a:ext uri="{FF2B5EF4-FFF2-40B4-BE49-F238E27FC236}">
                <a16:creationId xmlns:a16="http://schemas.microsoft.com/office/drawing/2014/main" id="{98720D46-1C22-432A-93CB-F98DEA0E19FC}"/>
              </a:ext>
            </a:extLst>
          </p:cNvPr>
          <p:cNvSpPr/>
          <p:nvPr/>
        </p:nvSpPr>
        <p:spPr>
          <a:xfrm rot="1800000" flipH="1">
            <a:off x="10907420" y="328399"/>
            <a:ext cx="36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églalap 37">
            <a:hlinkClick r:id="rId11" action="ppaction://hlinksldjump"/>
            <a:extLst>
              <a:ext uri="{FF2B5EF4-FFF2-40B4-BE49-F238E27FC236}">
                <a16:creationId xmlns:a16="http://schemas.microsoft.com/office/drawing/2014/main" id="{CEBA4339-0AA1-466E-8301-E2DEF4958711}"/>
              </a:ext>
            </a:extLst>
          </p:cNvPr>
          <p:cNvSpPr/>
          <p:nvPr/>
        </p:nvSpPr>
        <p:spPr>
          <a:xfrm rot="1800000" flipH="1">
            <a:off x="11089968" y="328399"/>
            <a:ext cx="36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D7CD6058-6F06-4073-BF78-696AC3A802A5}"/>
              </a:ext>
            </a:extLst>
          </p:cNvPr>
          <p:cNvSpPr txBox="1"/>
          <p:nvPr/>
        </p:nvSpPr>
        <p:spPr>
          <a:xfrm>
            <a:off x="11373881" y="6514804"/>
            <a:ext cx="611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400" dirty="0">
                <a:solidFill>
                  <a:srgbClr val="1A3770"/>
                </a:solidFill>
                <a:latin typeface="Helvetica Neue LT com 47 light condensed oblique" panose="020B0406020202030204" pitchFamily="34" charset="-18"/>
              </a:rPr>
              <a:t>5/9</a:t>
            </a:r>
            <a:endParaRPr lang="de-DE" sz="1400" dirty="0">
              <a:solidFill>
                <a:srgbClr val="1A3770"/>
              </a:solidFill>
              <a:latin typeface="Helvetica Neue LT com 47 light condensed oblique" panose="020B0406020202030204" pitchFamily="34" charset="-18"/>
            </a:endParaRPr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8CCC03A2-8974-4741-B72E-232BBFAFD5E2}"/>
              </a:ext>
            </a:extLst>
          </p:cNvPr>
          <p:cNvSpPr/>
          <p:nvPr/>
        </p:nvSpPr>
        <p:spPr>
          <a:xfrm>
            <a:off x="9708173" y="4133309"/>
            <a:ext cx="1653832" cy="602401"/>
          </a:xfrm>
          <a:prstGeom prst="rect">
            <a:avLst/>
          </a:prstGeom>
          <a:solidFill>
            <a:srgbClr val="EFF6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2" name="Ábra 21">
            <a:extLst>
              <a:ext uri="{FF2B5EF4-FFF2-40B4-BE49-F238E27FC236}">
                <a16:creationId xmlns:a16="http://schemas.microsoft.com/office/drawing/2014/main" id="{4A73B70F-E569-491F-935F-3A25DDF162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70769" y="2446945"/>
            <a:ext cx="4933950" cy="1457325"/>
          </a:xfrm>
          <a:prstGeom prst="rect">
            <a:avLst/>
          </a:prstGeom>
        </p:spPr>
      </p:pic>
      <p:pic>
        <p:nvPicPr>
          <p:cNvPr id="23" name="Kép 22">
            <a:extLst>
              <a:ext uri="{FF2B5EF4-FFF2-40B4-BE49-F238E27FC236}">
                <a16:creationId xmlns:a16="http://schemas.microsoft.com/office/drawing/2014/main" id="{B85CAF9C-18FB-4B09-80DA-FC448281277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500" y="1770280"/>
            <a:ext cx="2528071" cy="311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94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E8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lyamatábra: Kézi adatbevitel 26">
            <a:extLst>
              <a:ext uri="{FF2B5EF4-FFF2-40B4-BE49-F238E27FC236}">
                <a16:creationId xmlns:a16="http://schemas.microsoft.com/office/drawing/2014/main" id="{F04F9887-3B14-4A9C-B2BA-17109D5E6920}"/>
              </a:ext>
            </a:extLst>
          </p:cNvPr>
          <p:cNvSpPr/>
          <p:nvPr/>
        </p:nvSpPr>
        <p:spPr>
          <a:xfrm rot="10800000" flipH="1">
            <a:off x="650932" y="744389"/>
            <a:ext cx="10711073" cy="5565099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87 w 10000"/>
              <a:gd name="connsiteY0" fmla="*/ 37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87 w 10000"/>
              <a:gd name="connsiteY4" fmla="*/ 3700 h 10000"/>
              <a:gd name="connsiteX0" fmla="*/ 48 w 10000"/>
              <a:gd name="connsiteY0" fmla="*/ 376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48 w 10000"/>
              <a:gd name="connsiteY4" fmla="*/ 3762 h 10000"/>
              <a:gd name="connsiteX0" fmla="*/ 48 w 10000"/>
              <a:gd name="connsiteY0" fmla="*/ 376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48 w 10000"/>
              <a:gd name="connsiteY4" fmla="*/ 3762 h 10000"/>
              <a:gd name="connsiteX0" fmla="*/ 48 w 10118"/>
              <a:gd name="connsiteY0" fmla="*/ 4886 h 11124"/>
              <a:gd name="connsiteX1" fmla="*/ 10118 w 10118"/>
              <a:gd name="connsiteY1" fmla="*/ 0 h 11124"/>
              <a:gd name="connsiteX2" fmla="*/ 10000 w 10118"/>
              <a:gd name="connsiteY2" fmla="*/ 11124 h 11124"/>
              <a:gd name="connsiteX3" fmla="*/ 0 w 10118"/>
              <a:gd name="connsiteY3" fmla="*/ 11124 h 11124"/>
              <a:gd name="connsiteX4" fmla="*/ 48 w 10118"/>
              <a:gd name="connsiteY4" fmla="*/ 4886 h 11124"/>
              <a:gd name="connsiteX0" fmla="*/ 22 w 10118"/>
              <a:gd name="connsiteY0" fmla="*/ 4761 h 11124"/>
              <a:gd name="connsiteX1" fmla="*/ 10118 w 10118"/>
              <a:gd name="connsiteY1" fmla="*/ 0 h 11124"/>
              <a:gd name="connsiteX2" fmla="*/ 10000 w 10118"/>
              <a:gd name="connsiteY2" fmla="*/ 11124 h 11124"/>
              <a:gd name="connsiteX3" fmla="*/ 0 w 10118"/>
              <a:gd name="connsiteY3" fmla="*/ 11124 h 11124"/>
              <a:gd name="connsiteX4" fmla="*/ 22 w 10118"/>
              <a:gd name="connsiteY4" fmla="*/ 4761 h 11124"/>
              <a:gd name="connsiteX0" fmla="*/ 22 w 10025"/>
              <a:gd name="connsiteY0" fmla="*/ 5798 h 12161"/>
              <a:gd name="connsiteX1" fmla="*/ 10025 w 10025"/>
              <a:gd name="connsiteY1" fmla="*/ 0 h 12161"/>
              <a:gd name="connsiteX2" fmla="*/ 10000 w 10025"/>
              <a:gd name="connsiteY2" fmla="*/ 12161 h 12161"/>
              <a:gd name="connsiteX3" fmla="*/ 0 w 10025"/>
              <a:gd name="connsiteY3" fmla="*/ 12161 h 12161"/>
              <a:gd name="connsiteX4" fmla="*/ 22 w 10025"/>
              <a:gd name="connsiteY4" fmla="*/ 5798 h 12161"/>
              <a:gd name="connsiteX0" fmla="*/ 22 w 10025"/>
              <a:gd name="connsiteY0" fmla="*/ 5798 h 12161"/>
              <a:gd name="connsiteX1" fmla="*/ 9214 w 10025"/>
              <a:gd name="connsiteY1" fmla="*/ 487 h 12161"/>
              <a:gd name="connsiteX2" fmla="*/ 10025 w 10025"/>
              <a:gd name="connsiteY2" fmla="*/ 0 h 12161"/>
              <a:gd name="connsiteX3" fmla="*/ 10000 w 10025"/>
              <a:gd name="connsiteY3" fmla="*/ 12161 h 12161"/>
              <a:gd name="connsiteX4" fmla="*/ 0 w 10025"/>
              <a:gd name="connsiteY4" fmla="*/ 12161 h 12161"/>
              <a:gd name="connsiteX5" fmla="*/ 22 w 10025"/>
              <a:gd name="connsiteY5" fmla="*/ 5798 h 12161"/>
              <a:gd name="connsiteX0" fmla="*/ 22 w 10025"/>
              <a:gd name="connsiteY0" fmla="*/ 5830 h 12193"/>
              <a:gd name="connsiteX1" fmla="*/ 7910 w 10025"/>
              <a:gd name="connsiteY1" fmla="*/ 0 h 12193"/>
              <a:gd name="connsiteX2" fmla="*/ 10025 w 10025"/>
              <a:gd name="connsiteY2" fmla="*/ 32 h 12193"/>
              <a:gd name="connsiteX3" fmla="*/ 10000 w 10025"/>
              <a:gd name="connsiteY3" fmla="*/ 12193 h 12193"/>
              <a:gd name="connsiteX4" fmla="*/ 0 w 10025"/>
              <a:gd name="connsiteY4" fmla="*/ 12193 h 12193"/>
              <a:gd name="connsiteX5" fmla="*/ 22 w 10025"/>
              <a:gd name="connsiteY5" fmla="*/ 5830 h 12193"/>
              <a:gd name="connsiteX0" fmla="*/ 22 w 10025"/>
              <a:gd name="connsiteY0" fmla="*/ 5798 h 12161"/>
              <a:gd name="connsiteX1" fmla="*/ 7985 w 10025"/>
              <a:gd name="connsiteY1" fmla="*/ 1339 h 12161"/>
              <a:gd name="connsiteX2" fmla="*/ 10025 w 10025"/>
              <a:gd name="connsiteY2" fmla="*/ 0 h 12161"/>
              <a:gd name="connsiteX3" fmla="*/ 10000 w 10025"/>
              <a:gd name="connsiteY3" fmla="*/ 12161 h 12161"/>
              <a:gd name="connsiteX4" fmla="*/ 0 w 10025"/>
              <a:gd name="connsiteY4" fmla="*/ 12161 h 12161"/>
              <a:gd name="connsiteX5" fmla="*/ 22 w 10025"/>
              <a:gd name="connsiteY5" fmla="*/ 5798 h 12161"/>
              <a:gd name="connsiteX0" fmla="*/ 22 w 10011"/>
              <a:gd name="connsiteY0" fmla="*/ 4576 h 10939"/>
              <a:gd name="connsiteX1" fmla="*/ 7985 w 10011"/>
              <a:gd name="connsiteY1" fmla="*/ 117 h 10939"/>
              <a:gd name="connsiteX2" fmla="*/ 10006 w 10011"/>
              <a:gd name="connsiteY2" fmla="*/ 0 h 10939"/>
              <a:gd name="connsiteX3" fmla="*/ 10000 w 10011"/>
              <a:gd name="connsiteY3" fmla="*/ 10939 h 10939"/>
              <a:gd name="connsiteX4" fmla="*/ 0 w 10011"/>
              <a:gd name="connsiteY4" fmla="*/ 10939 h 10939"/>
              <a:gd name="connsiteX5" fmla="*/ 22 w 10011"/>
              <a:gd name="connsiteY5" fmla="*/ 4576 h 10939"/>
              <a:gd name="connsiteX0" fmla="*/ 22 w 10011"/>
              <a:gd name="connsiteY0" fmla="*/ 4465 h 10828"/>
              <a:gd name="connsiteX1" fmla="*/ 7985 w 10011"/>
              <a:gd name="connsiteY1" fmla="*/ 6 h 10828"/>
              <a:gd name="connsiteX2" fmla="*/ 10006 w 10011"/>
              <a:gd name="connsiteY2" fmla="*/ 0 h 10828"/>
              <a:gd name="connsiteX3" fmla="*/ 10000 w 10011"/>
              <a:gd name="connsiteY3" fmla="*/ 10828 h 10828"/>
              <a:gd name="connsiteX4" fmla="*/ 0 w 10011"/>
              <a:gd name="connsiteY4" fmla="*/ 10828 h 10828"/>
              <a:gd name="connsiteX5" fmla="*/ 22 w 10011"/>
              <a:gd name="connsiteY5" fmla="*/ 4465 h 10828"/>
              <a:gd name="connsiteX0" fmla="*/ 2 w 10047"/>
              <a:gd name="connsiteY0" fmla="*/ 4465 h 10828"/>
              <a:gd name="connsiteX1" fmla="*/ 8021 w 10047"/>
              <a:gd name="connsiteY1" fmla="*/ 6 h 10828"/>
              <a:gd name="connsiteX2" fmla="*/ 10042 w 10047"/>
              <a:gd name="connsiteY2" fmla="*/ 0 h 10828"/>
              <a:gd name="connsiteX3" fmla="*/ 10036 w 10047"/>
              <a:gd name="connsiteY3" fmla="*/ 10828 h 10828"/>
              <a:gd name="connsiteX4" fmla="*/ 36 w 10047"/>
              <a:gd name="connsiteY4" fmla="*/ 10828 h 10828"/>
              <a:gd name="connsiteX5" fmla="*/ 2 w 10047"/>
              <a:gd name="connsiteY5" fmla="*/ 4465 h 10828"/>
              <a:gd name="connsiteX0" fmla="*/ 2 w 10447"/>
              <a:gd name="connsiteY0" fmla="*/ 4554 h 10917"/>
              <a:gd name="connsiteX1" fmla="*/ 8021 w 10447"/>
              <a:gd name="connsiteY1" fmla="*/ 95 h 10917"/>
              <a:gd name="connsiteX2" fmla="*/ 10447 w 10447"/>
              <a:gd name="connsiteY2" fmla="*/ 0 h 10917"/>
              <a:gd name="connsiteX3" fmla="*/ 10036 w 10447"/>
              <a:gd name="connsiteY3" fmla="*/ 10917 h 10917"/>
              <a:gd name="connsiteX4" fmla="*/ 36 w 10447"/>
              <a:gd name="connsiteY4" fmla="*/ 10917 h 10917"/>
              <a:gd name="connsiteX5" fmla="*/ 2 w 10447"/>
              <a:gd name="connsiteY5" fmla="*/ 4554 h 10917"/>
              <a:gd name="connsiteX0" fmla="*/ 2 w 10458"/>
              <a:gd name="connsiteY0" fmla="*/ 4554 h 10917"/>
              <a:gd name="connsiteX1" fmla="*/ 8021 w 10458"/>
              <a:gd name="connsiteY1" fmla="*/ 95 h 10917"/>
              <a:gd name="connsiteX2" fmla="*/ 10447 w 10458"/>
              <a:gd name="connsiteY2" fmla="*/ 0 h 10917"/>
              <a:gd name="connsiteX3" fmla="*/ 10447 w 10458"/>
              <a:gd name="connsiteY3" fmla="*/ 10883 h 10917"/>
              <a:gd name="connsiteX4" fmla="*/ 36 w 10458"/>
              <a:gd name="connsiteY4" fmla="*/ 10917 h 10917"/>
              <a:gd name="connsiteX5" fmla="*/ 2 w 10458"/>
              <a:gd name="connsiteY5" fmla="*/ 4554 h 10917"/>
              <a:gd name="connsiteX0" fmla="*/ 2 w 10528"/>
              <a:gd name="connsiteY0" fmla="*/ 4554 h 10917"/>
              <a:gd name="connsiteX1" fmla="*/ 8021 w 10528"/>
              <a:gd name="connsiteY1" fmla="*/ 95 h 10917"/>
              <a:gd name="connsiteX2" fmla="*/ 10447 w 10528"/>
              <a:gd name="connsiteY2" fmla="*/ 0 h 10917"/>
              <a:gd name="connsiteX3" fmla="*/ 10522 w 10528"/>
              <a:gd name="connsiteY3" fmla="*/ 10883 h 10917"/>
              <a:gd name="connsiteX4" fmla="*/ 36 w 10528"/>
              <a:gd name="connsiteY4" fmla="*/ 10917 h 10917"/>
              <a:gd name="connsiteX5" fmla="*/ 2 w 10528"/>
              <a:gd name="connsiteY5" fmla="*/ 4554 h 10917"/>
              <a:gd name="connsiteX0" fmla="*/ 2 w 10530"/>
              <a:gd name="connsiteY0" fmla="*/ 4459 h 10822"/>
              <a:gd name="connsiteX1" fmla="*/ 8021 w 10530"/>
              <a:gd name="connsiteY1" fmla="*/ 0 h 10822"/>
              <a:gd name="connsiteX2" fmla="*/ 10484 w 10530"/>
              <a:gd name="connsiteY2" fmla="*/ 90 h 10822"/>
              <a:gd name="connsiteX3" fmla="*/ 10522 w 10530"/>
              <a:gd name="connsiteY3" fmla="*/ 10788 h 10822"/>
              <a:gd name="connsiteX4" fmla="*/ 36 w 10530"/>
              <a:gd name="connsiteY4" fmla="*/ 10822 h 10822"/>
              <a:gd name="connsiteX5" fmla="*/ 2 w 10530"/>
              <a:gd name="connsiteY5" fmla="*/ 4459 h 10822"/>
              <a:gd name="connsiteX0" fmla="*/ 2 w 10530"/>
              <a:gd name="connsiteY0" fmla="*/ 4517 h 10880"/>
              <a:gd name="connsiteX1" fmla="*/ 8021 w 10530"/>
              <a:gd name="connsiteY1" fmla="*/ 58 h 10880"/>
              <a:gd name="connsiteX2" fmla="*/ 10484 w 10530"/>
              <a:gd name="connsiteY2" fmla="*/ 0 h 10880"/>
              <a:gd name="connsiteX3" fmla="*/ 10522 w 10530"/>
              <a:gd name="connsiteY3" fmla="*/ 10846 h 10880"/>
              <a:gd name="connsiteX4" fmla="*/ 36 w 10530"/>
              <a:gd name="connsiteY4" fmla="*/ 10880 h 10880"/>
              <a:gd name="connsiteX5" fmla="*/ 2 w 10530"/>
              <a:gd name="connsiteY5" fmla="*/ 4517 h 10880"/>
              <a:gd name="connsiteX0" fmla="*/ 2 w 10530"/>
              <a:gd name="connsiteY0" fmla="*/ 4459 h 10822"/>
              <a:gd name="connsiteX1" fmla="*/ 8021 w 10530"/>
              <a:gd name="connsiteY1" fmla="*/ 0 h 10822"/>
              <a:gd name="connsiteX2" fmla="*/ 10484 w 10530"/>
              <a:gd name="connsiteY2" fmla="*/ 26 h 10822"/>
              <a:gd name="connsiteX3" fmla="*/ 10522 w 10530"/>
              <a:gd name="connsiteY3" fmla="*/ 10788 h 10822"/>
              <a:gd name="connsiteX4" fmla="*/ 36 w 10530"/>
              <a:gd name="connsiteY4" fmla="*/ 10822 h 10822"/>
              <a:gd name="connsiteX5" fmla="*/ 2 w 10530"/>
              <a:gd name="connsiteY5" fmla="*/ 4459 h 10822"/>
              <a:gd name="connsiteX0" fmla="*/ 2 w 10530"/>
              <a:gd name="connsiteY0" fmla="*/ 4496 h 10859"/>
              <a:gd name="connsiteX1" fmla="*/ 8021 w 10530"/>
              <a:gd name="connsiteY1" fmla="*/ 37 h 10859"/>
              <a:gd name="connsiteX2" fmla="*/ 10484 w 10530"/>
              <a:gd name="connsiteY2" fmla="*/ 0 h 10859"/>
              <a:gd name="connsiteX3" fmla="*/ 10522 w 10530"/>
              <a:gd name="connsiteY3" fmla="*/ 10825 h 10859"/>
              <a:gd name="connsiteX4" fmla="*/ 36 w 10530"/>
              <a:gd name="connsiteY4" fmla="*/ 10859 h 10859"/>
              <a:gd name="connsiteX5" fmla="*/ 2 w 10530"/>
              <a:gd name="connsiteY5" fmla="*/ 4496 h 10859"/>
              <a:gd name="connsiteX0" fmla="*/ 2 w 10530"/>
              <a:gd name="connsiteY0" fmla="*/ 4496 h 10859"/>
              <a:gd name="connsiteX1" fmla="*/ 8021 w 10530"/>
              <a:gd name="connsiteY1" fmla="*/ 37 h 10859"/>
              <a:gd name="connsiteX2" fmla="*/ 10484 w 10530"/>
              <a:gd name="connsiteY2" fmla="*/ 0 h 10859"/>
              <a:gd name="connsiteX3" fmla="*/ 10522 w 10530"/>
              <a:gd name="connsiteY3" fmla="*/ 10825 h 10859"/>
              <a:gd name="connsiteX4" fmla="*/ 36 w 10530"/>
              <a:gd name="connsiteY4" fmla="*/ 10859 h 10859"/>
              <a:gd name="connsiteX5" fmla="*/ 2 w 10530"/>
              <a:gd name="connsiteY5" fmla="*/ 4496 h 10859"/>
              <a:gd name="connsiteX0" fmla="*/ 2 w 10530"/>
              <a:gd name="connsiteY0" fmla="*/ 4459 h 10822"/>
              <a:gd name="connsiteX1" fmla="*/ 8021 w 10530"/>
              <a:gd name="connsiteY1" fmla="*/ 0 h 10822"/>
              <a:gd name="connsiteX2" fmla="*/ 10495 w 10530"/>
              <a:gd name="connsiteY2" fmla="*/ 26 h 10822"/>
              <a:gd name="connsiteX3" fmla="*/ 10522 w 10530"/>
              <a:gd name="connsiteY3" fmla="*/ 10788 h 10822"/>
              <a:gd name="connsiteX4" fmla="*/ 36 w 10530"/>
              <a:gd name="connsiteY4" fmla="*/ 10822 h 10822"/>
              <a:gd name="connsiteX5" fmla="*/ 2 w 10530"/>
              <a:gd name="connsiteY5" fmla="*/ 4459 h 10822"/>
              <a:gd name="connsiteX0" fmla="*/ 2 w 10511"/>
              <a:gd name="connsiteY0" fmla="*/ 4459 h 10822"/>
              <a:gd name="connsiteX1" fmla="*/ 8021 w 10511"/>
              <a:gd name="connsiteY1" fmla="*/ 0 h 10822"/>
              <a:gd name="connsiteX2" fmla="*/ 10495 w 10511"/>
              <a:gd name="connsiteY2" fmla="*/ 26 h 10822"/>
              <a:gd name="connsiteX3" fmla="*/ 10501 w 10511"/>
              <a:gd name="connsiteY3" fmla="*/ 10809 h 10822"/>
              <a:gd name="connsiteX4" fmla="*/ 36 w 10511"/>
              <a:gd name="connsiteY4" fmla="*/ 10822 h 10822"/>
              <a:gd name="connsiteX5" fmla="*/ 2 w 10511"/>
              <a:gd name="connsiteY5" fmla="*/ 4459 h 10822"/>
              <a:gd name="connsiteX0" fmla="*/ 2 w 10495"/>
              <a:gd name="connsiteY0" fmla="*/ 4459 h 10822"/>
              <a:gd name="connsiteX1" fmla="*/ 8021 w 10495"/>
              <a:gd name="connsiteY1" fmla="*/ 0 h 10822"/>
              <a:gd name="connsiteX2" fmla="*/ 10495 w 10495"/>
              <a:gd name="connsiteY2" fmla="*/ 26 h 10822"/>
              <a:gd name="connsiteX3" fmla="*/ 10459 w 10495"/>
              <a:gd name="connsiteY3" fmla="*/ 10809 h 10822"/>
              <a:gd name="connsiteX4" fmla="*/ 36 w 10495"/>
              <a:gd name="connsiteY4" fmla="*/ 10822 h 10822"/>
              <a:gd name="connsiteX5" fmla="*/ 2 w 10495"/>
              <a:gd name="connsiteY5" fmla="*/ 4459 h 10822"/>
              <a:gd name="connsiteX0" fmla="*/ 2 w 10495"/>
              <a:gd name="connsiteY0" fmla="*/ 4459 h 10822"/>
              <a:gd name="connsiteX1" fmla="*/ 8021 w 10495"/>
              <a:gd name="connsiteY1" fmla="*/ 0 h 10822"/>
              <a:gd name="connsiteX2" fmla="*/ 10495 w 10495"/>
              <a:gd name="connsiteY2" fmla="*/ 26 h 10822"/>
              <a:gd name="connsiteX3" fmla="*/ 10459 w 10495"/>
              <a:gd name="connsiteY3" fmla="*/ 10809 h 10822"/>
              <a:gd name="connsiteX4" fmla="*/ 36 w 10495"/>
              <a:gd name="connsiteY4" fmla="*/ 10822 h 10822"/>
              <a:gd name="connsiteX5" fmla="*/ 2 w 10495"/>
              <a:gd name="connsiteY5" fmla="*/ 4459 h 10822"/>
              <a:gd name="connsiteX0" fmla="*/ 2 w 10495"/>
              <a:gd name="connsiteY0" fmla="*/ 4459 h 10822"/>
              <a:gd name="connsiteX1" fmla="*/ 8021 w 10495"/>
              <a:gd name="connsiteY1" fmla="*/ 0 h 10822"/>
              <a:gd name="connsiteX2" fmla="*/ 10495 w 10495"/>
              <a:gd name="connsiteY2" fmla="*/ 26 h 10822"/>
              <a:gd name="connsiteX3" fmla="*/ 10459 w 10495"/>
              <a:gd name="connsiteY3" fmla="*/ 10809 h 10822"/>
              <a:gd name="connsiteX4" fmla="*/ 36 w 10495"/>
              <a:gd name="connsiteY4" fmla="*/ 10822 h 10822"/>
              <a:gd name="connsiteX5" fmla="*/ 2 w 10495"/>
              <a:gd name="connsiteY5" fmla="*/ 4459 h 10822"/>
              <a:gd name="connsiteX0" fmla="*/ 2 w 10495"/>
              <a:gd name="connsiteY0" fmla="*/ 4459 h 10822"/>
              <a:gd name="connsiteX1" fmla="*/ 8021 w 10495"/>
              <a:gd name="connsiteY1" fmla="*/ 0 h 10822"/>
              <a:gd name="connsiteX2" fmla="*/ 10495 w 10495"/>
              <a:gd name="connsiteY2" fmla="*/ 26 h 10822"/>
              <a:gd name="connsiteX3" fmla="*/ 10459 w 10495"/>
              <a:gd name="connsiteY3" fmla="*/ 10809 h 10822"/>
              <a:gd name="connsiteX4" fmla="*/ 36 w 10495"/>
              <a:gd name="connsiteY4" fmla="*/ 10822 h 10822"/>
              <a:gd name="connsiteX5" fmla="*/ 2 w 10495"/>
              <a:gd name="connsiteY5" fmla="*/ 4459 h 10822"/>
              <a:gd name="connsiteX0" fmla="*/ 2 w 10495"/>
              <a:gd name="connsiteY0" fmla="*/ 4459 h 10822"/>
              <a:gd name="connsiteX1" fmla="*/ 8021 w 10495"/>
              <a:gd name="connsiteY1" fmla="*/ 0 h 10822"/>
              <a:gd name="connsiteX2" fmla="*/ 10495 w 10495"/>
              <a:gd name="connsiteY2" fmla="*/ 26 h 10822"/>
              <a:gd name="connsiteX3" fmla="*/ 10459 w 10495"/>
              <a:gd name="connsiteY3" fmla="*/ 10809 h 10822"/>
              <a:gd name="connsiteX4" fmla="*/ 36 w 10495"/>
              <a:gd name="connsiteY4" fmla="*/ 10822 h 10822"/>
              <a:gd name="connsiteX5" fmla="*/ 2 w 10495"/>
              <a:gd name="connsiteY5" fmla="*/ 4459 h 10822"/>
              <a:gd name="connsiteX0" fmla="*/ 2 w 10462"/>
              <a:gd name="connsiteY0" fmla="*/ 4459 h 10822"/>
              <a:gd name="connsiteX1" fmla="*/ 8021 w 10462"/>
              <a:gd name="connsiteY1" fmla="*/ 0 h 10822"/>
              <a:gd name="connsiteX2" fmla="*/ 10442 w 10462"/>
              <a:gd name="connsiteY2" fmla="*/ 26 h 10822"/>
              <a:gd name="connsiteX3" fmla="*/ 10459 w 10462"/>
              <a:gd name="connsiteY3" fmla="*/ 10809 h 10822"/>
              <a:gd name="connsiteX4" fmla="*/ 36 w 10462"/>
              <a:gd name="connsiteY4" fmla="*/ 10822 h 10822"/>
              <a:gd name="connsiteX5" fmla="*/ 2 w 10462"/>
              <a:gd name="connsiteY5" fmla="*/ 4459 h 10822"/>
              <a:gd name="connsiteX0" fmla="*/ 2 w 10474"/>
              <a:gd name="connsiteY0" fmla="*/ 4459 h 10822"/>
              <a:gd name="connsiteX1" fmla="*/ 8021 w 10474"/>
              <a:gd name="connsiteY1" fmla="*/ 0 h 10822"/>
              <a:gd name="connsiteX2" fmla="*/ 10474 w 10474"/>
              <a:gd name="connsiteY2" fmla="*/ 26 h 10822"/>
              <a:gd name="connsiteX3" fmla="*/ 10459 w 10474"/>
              <a:gd name="connsiteY3" fmla="*/ 10809 h 10822"/>
              <a:gd name="connsiteX4" fmla="*/ 36 w 10474"/>
              <a:gd name="connsiteY4" fmla="*/ 10822 h 10822"/>
              <a:gd name="connsiteX5" fmla="*/ 2 w 10474"/>
              <a:gd name="connsiteY5" fmla="*/ 4459 h 1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74" h="10822">
                <a:moveTo>
                  <a:pt x="2" y="4459"/>
                </a:moveTo>
                <a:lnTo>
                  <a:pt x="8021" y="0"/>
                </a:lnTo>
                <a:lnTo>
                  <a:pt x="10474" y="26"/>
                </a:lnTo>
                <a:cubicBezTo>
                  <a:pt x="10456" y="3692"/>
                  <a:pt x="10477" y="-1037"/>
                  <a:pt x="10459" y="10809"/>
                </a:cubicBezTo>
                <a:lnTo>
                  <a:pt x="36" y="10822"/>
                </a:lnTo>
                <a:cubicBezTo>
                  <a:pt x="52" y="8743"/>
                  <a:pt x="-14" y="6538"/>
                  <a:pt x="2" y="4459"/>
                </a:cubicBez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Háromszög 37">
            <a:extLst>
              <a:ext uri="{FF2B5EF4-FFF2-40B4-BE49-F238E27FC236}">
                <a16:creationId xmlns:a16="http://schemas.microsoft.com/office/drawing/2014/main" id="{1202C718-7D51-44EE-A3AC-15000CF6337E}"/>
              </a:ext>
            </a:extLst>
          </p:cNvPr>
          <p:cNvSpPr/>
          <p:nvPr/>
        </p:nvSpPr>
        <p:spPr>
          <a:xfrm rot="4576010">
            <a:off x="-757012" y="3416565"/>
            <a:ext cx="10485940" cy="9039604"/>
          </a:xfrm>
          <a:prstGeom prst="triangle">
            <a:avLst/>
          </a:prstGeom>
          <a:solidFill>
            <a:schemeClr val="accent5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Alcím 2">
            <a:extLst>
              <a:ext uri="{FF2B5EF4-FFF2-40B4-BE49-F238E27FC236}">
                <a16:creationId xmlns:a16="http://schemas.microsoft.com/office/drawing/2014/main" id="{B02758DD-C84A-4447-B401-DE05C7F89132}"/>
              </a:ext>
            </a:extLst>
          </p:cNvPr>
          <p:cNvSpPr txBox="1">
            <a:spLocks/>
          </p:cNvSpPr>
          <p:nvPr/>
        </p:nvSpPr>
        <p:spPr>
          <a:xfrm>
            <a:off x="-1" y="5958731"/>
            <a:ext cx="5244432" cy="7178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hu-HU" sz="3600" dirty="0">
                <a:latin typeface="Helvetica Neue LT com 47 light condensed oblique" panose="020B0406020202030204" pitchFamily="34" charset="-18"/>
                <a:cs typeface="GreekS_IV50" panose="00000400000000000000" pitchFamily="2" charset="0"/>
              </a:rPr>
              <a:t>Algoritmus</a:t>
            </a:r>
            <a:endParaRPr lang="de-DE" sz="3500" dirty="0">
              <a:latin typeface="Helvetica Neue LT com 47 light condensed oblique" panose="020B0406020202030204" pitchFamily="34" charset="-18"/>
              <a:cs typeface="GreekS_IV50" panose="00000400000000000000" pitchFamily="2" charset="0"/>
            </a:endParaRPr>
          </a:p>
        </p:txBody>
      </p:sp>
      <p:sp>
        <p:nvSpPr>
          <p:cNvPr id="40" name="Téglalap 39">
            <a:extLst>
              <a:ext uri="{FF2B5EF4-FFF2-40B4-BE49-F238E27FC236}">
                <a16:creationId xmlns:a16="http://schemas.microsoft.com/office/drawing/2014/main" id="{F0985FFA-234E-4E92-8409-F676C1EA76FD}"/>
              </a:ext>
            </a:extLst>
          </p:cNvPr>
          <p:cNvSpPr/>
          <p:nvPr/>
        </p:nvSpPr>
        <p:spPr>
          <a:xfrm>
            <a:off x="26251" y="5269833"/>
            <a:ext cx="3239144" cy="1419796"/>
          </a:xfrm>
          <a:prstGeom prst="rect">
            <a:avLst/>
          </a:prstGeom>
          <a:blipFill dpi="0" rotWithShape="1">
            <a:blip r:embed="rId2">
              <a:alphaModFix amt="2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Téglalap 28">
            <a:hlinkClick r:id="rId3" action="ppaction://hlinksldjump"/>
            <a:extLst>
              <a:ext uri="{FF2B5EF4-FFF2-40B4-BE49-F238E27FC236}">
                <a16:creationId xmlns:a16="http://schemas.microsoft.com/office/drawing/2014/main" id="{3E045466-A28C-4CD3-8C34-A9A16309F0D9}"/>
              </a:ext>
            </a:extLst>
          </p:cNvPr>
          <p:cNvSpPr/>
          <p:nvPr/>
        </p:nvSpPr>
        <p:spPr>
          <a:xfrm rot="1800000" flipH="1">
            <a:off x="9629584" y="328399"/>
            <a:ext cx="36000" cy="180000"/>
          </a:xfrm>
          <a:prstGeom prst="rect">
            <a:avLst/>
          </a:prstGeom>
          <a:solidFill>
            <a:srgbClr val="173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églalap 29">
            <a:hlinkClick r:id="rId4" action="ppaction://hlinksldjump"/>
            <a:extLst>
              <a:ext uri="{FF2B5EF4-FFF2-40B4-BE49-F238E27FC236}">
                <a16:creationId xmlns:a16="http://schemas.microsoft.com/office/drawing/2014/main" id="{277617D2-95A9-4D3A-AA6C-7DAF6D1DEAD1}"/>
              </a:ext>
            </a:extLst>
          </p:cNvPr>
          <p:cNvSpPr/>
          <p:nvPr/>
        </p:nvSpPr>
        <p:spPr>
          <a:xfrm rot="1800000" flipH="1">
            <a:off x="9812132" y="328399"/>
            <a:ext cx="36000" cy="180000"/>
          </a:xfrm>
          <a:prstGeom prst="rect">
            <a:avLst/>
          </a:prstGeom>
          <a:solidFill>
            <a:srgbClr val="173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églalap 30">
            <a:hlinkClick r:id="rId5" action="ppaction://hlinksldjump"/>
            <a:extLst>
              <a:ext uri="{FF2B5EF4-FFF2-40B4-BE49-F238E27FC236}">
                <a16:creationId xmlns:a16="http://schemas.microsoft.com/office/drawing/2014/main" id="{37AF928A-2F66-47D0-A82A-6EEA0FE0376C}"/>
              </a:ext>
            </a:extLst>
          </p:cNvPr>
          <p:cNvSpPr/>
          <p:nvPr/>
        </p:nvSpPr>
        <p:spPr>
          <a:xfrm rot="1800000" flipH="1">
            <a:off x="9994680" y="328399"/>
            <a:ext cx="36000" cy="180000"/>
          </a:xfrm>
          <a:prstGeom prst="rect">
            <a:avLst/>
          </a:prstGeom>
          <a:solidFill>
            <a:srgbClr val="173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églalap 31">
            <a:hlinkClick r:id="rId6" action="ppaction://hlinksldjump"/>
            <a:extLst>
              <a:ext uri="{FF2B5EF4-FFF2-40B4-BE49-F238E27FC236}">
                <a16:creationId xmlns:a16="http://schemas.microsoft.com/office/drawing/2014/main" id="{01BFD8EF-A4B8-4BDB-9D99-A22E5F12F966}"/>
              </a:ext>
            </a:extLst>
          </p:cNvPr>
          <p:cNvSpPr/>
          <p:nvPr/>
        </p:nvSpPr>
        <p:spPr>
          <a:xfrm rot="1800000" flipH="1">
            <a:off x="10177228" y="328399"/>
            <a:ext cx="36000" cy="180000"/>
          </a:xfrm>
          <a:prstGeom prst="rect">
            <a:avLst/>
          </a:prstGeom>
          <a:solidFill>
            <a:srgbClr val="173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églalap 32">
            <a:hlinkClick r:id="rId7" action="ppaction://hlinksldjump"/>
            <a:extLst>
              <a:ext uri="{FF2B5EF4-FFF2-40B4-BE49-F238E27FC236}">
                <a16:creationId xmlns:a16="http://schemas.microsoft.com/office/drawing/2014/main" id="{F076F3EF-0198-477E-8613-FF82FB7CA465}"/>
              </a:ext>
            </a:extLst>
          </p:cNvPr>
          <p:cNvSpPr/>
          <p:nvPr/>
        </p:nvSpPr>
        <p:spPr>
          <a:xfrm rot="1800000" flipH="1">
            <a:off x="10359776" y="328399"/>
            <a:ext cx="36000" cy="180000"/>
          </a:xfrm>
          <a:prstGeom prst="rect">
            <a:avLst/>
          </a:prstGeom>
          <a:solidFill>
            <a:srgbClr val="173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églalap 33">
            <a:hlinkClick r:id="rId8" action="ppaction://hlinksldjump"/>
            <a:extLst>
              <a:ext uri="{FF2B5EF4-FFF2-40B4-BE49-F238E27FC236}">
                <a16:creationId xmlns:a16="http://schemas.microsoft.com/office/drawing/2014/main" id="{CA828FC3-933B-4659-AE98-EFF5138495AF}"/>
              </a:ext>
            </a:extLst>
          </p:cNvPr>
          <p:cNvSpPr/>
          <p:nvPr/>
        </p:nvSpPr>
        <p:spPr>
          <a:xfrm rot="1800000" flipH="1">
            <a:off x="10542324" y="328399"/>
            <a:ext cx="36000" cy="180000"/>
          </a:xfrm>
          <a:prstGeom prst="rect">
            <a:avLst/>
          </a:prstGeom>
          <a:solidFill>
            <a:srgbClr val="173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églalap 35">
            <a:hlinkClick r:id="rId9" action="ppaction://hlinksldjump"/>
            <a:extLst>
              <a:ext uri="{FF2B5EF4-FFF2-40B4-BE49-F238E27FC236}">
                <a16:creationId xmlns:a16="http://schemas.microsoft.com/office/drawing/2014/main" id="{6B317B2C-40EB-4A59-954F-758F83EDA78E}"/>
              </a:ext>
            </a:extLst>
          </p:cNvPr>
          <p:cNvSpPr/>
          <p:nvPr/>
        </p:nvSpPr>
        <p:spPr>
          <a:xfrm rot="1800000" flipH="1">
            <a:off x="10724872" y="328399"/>
            <a:ext cx="36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églalap 36">
            <a:hlinkClick r:id="rId10" action="ppaction://hlinksldjump"/>
            <a:extLst>
              <a:ext uri="{FF2B5EF4-FFF2-40B4-BE49-F238E27FC236}">
                <a16:creationId xmlns:a16="http://schemas.microsoft.com/office/drawing/2014/main" id="{B443B9A3-8FC3-4988-9E87-BFB03684965A}"/>
              </a:ext>
            </a:extLst>
          </p:cNvPr>
          <p:cNvSpPr/>
          <p:nvPr/>
        </p:nvSpPr>
        <p:spPr>
          <a:xfrm rot="1800000" flipH="1">
            <a:off x="10907420" y="328399"/>
            <a:ext cx="36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églalap 40">
            <a:hlinkClick r:id="rId11" action="ppaction://hlinksldjump"/>
            <a:extLst>
              <a:ext uri="{FF2B5EF4-FFF2-40B4-BE49-F238E27FC236}">
                <a16:creationId xmlns:a16="http://schemas.microsoft.com/office/drawing/2014/main" id="{54A117D8-FF1C-4765-B15B-F7C659CBD8ED}"/>
              </a:ext>
            </a:extLst>
          </p:cNvPr>
          <p:cNvSpPr/>
          <p:nvPr/>
        </p:nvSpPr>
        <p:spPr>
          <a:xfrm rot="1800000" flipH="1">
            <a:off x="11089968" y="328399"/>
            <a:ext cx="36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118FF0AF-5FC0-46BB-8D3B-707C3DE5191F}"/>
              </a:ext>
            </a:extLst>
          </p:cNvPr>
          <p:cNvSpPr txBox="1"/>
          <p:nvPr/>
        </p:nvSpPr>
        <p:spPr>
          <a:xfrm>
            <a:off x="11373881" y="6514804"/>
            <a:ext cx="611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400" dirty="0">
                <a:solidFill>
                  <a:srgbClr val="1A3770"/>
                </a:solidFill>
                <a:latin typeface="Helvetica Neue LT com 47 light condensed oblique" panose="020B0406020202030204" pitchFamily="34" charset="-18"/>
              </a:rPr>
              <a:t>6/9</a:t>
            </a:r>
            <a:endParaRPr lang="de-DE" sz="1400" dirty="0">
              <a:solidFill>
                <a:srgbClr val="1A3770"/>
              </a:solidFill>
              <a:latin typeface="Helvetica Neue LT com 47 light condensed oblique" panose="020B0406020202030204" pitchFamily="34" charset="-18"/>
            </a:endParaRPr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98C0C170-9F3C-4C61-A8C7-41BD9FDA4AED}"/>
              </a:ext>
            </a:extLst>
          </p:cNvPr>
          <p:cNvSpPr/>
          <p:nvPr/>
        </p:nvSpPr>
        <p:spPr>
          <a:xfrm>
            <a:off x="9890721" y="4135902"/>
            <a:ext cx="1460385" cy="618977"/>
          </a:xfrm>
          <a:prstGeom prst="rect">
            <a:avLst/>
          </a:prstGeom>
          <a:solidFill>
            <a:srgbClr val="EFF6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lcím 2">
            <a:extLst>
              <a:ext uri="{FF2B5EF4-FFF2-40B4-BE49-F238E27FC236}">
                <a16:creationId xmlns:a16="http://schemas.microsoft.com/office/drawing/2014/main" id="{2302F31B-772B-4286-806E-06E73781F66F}"/>
              </a:ext>
            </a:extLst>
          </p:cNvPr>
          <p:cNvSpPr txBox="1">
            <a:spLocks/>
          </p:cNvSpPr>
          <p:nvPr/>
        </p:nvSpPr>
        <p:spPr>
          <a:xfrm>
            <a:off x="993168" y="1677015"/>
            <a:ext cx="10205664" cy="3503970"/>
          </a:xfrm>
          <a:custGeom>
            <a:avLst/>
            <a:gdLst>
              <a:gd name="connsiteX0" fmla="*/ 0 w 10135325"/>
              <a:gd name="connsiteY0" fmla="*/ 0 h 2886527"/>
              <a:gd name="connsiteX1" fmla="*/ 10135325 w 10135325"/>
              <a:gd name="connsiteY1" fmla="*/ 0 h 2886527"/>
              <a:gd name="connsiteX2" fmla="*/ 10135325 w 10135325"/>
              <a:gd name="connsiteY2" fmla="*/ 2886527 h 2886527"/>
              <a:gd name="connsiteX3" fmla="*/ 0 w 10135325"/>
              <a:gd name="connsiteY3" fmla="*/ 2886527 h 2886527"/>
              <a:gd name="connsiteX4" fmla="*/ 0 w 10135325"/>
              <a:gd name="connsiteY4" fmla="*/ 0 h 2886527"/>
              <a:gd name="connsiteX0" fmla="*/ 0 w 10205664"/>
              <a:gd name="connsiteY0" fmla="*/ 0 h 4912274"/>
              <a:gd name="connsiteX1" fmla="*/ 10135325 w 10205664"/>
              <a:gd name="connsiteY1" fmla="*/ 0 h 4912274"/>
              <a:gd name="connsiteX2" fmla="*/ 10205664 w 10205664"/>
              <a:gd name="connsiteY2" fmla="*/ 4912274 h 4912274"/>
              <a:gd name="connsiteX3" fmla="*/ 0 w 10205664"/>
              <a:gd name="connsiteY3" fmla="*/ 2886527 h 4912274"/>
              <a:gd name="connsiteX4" fmla="*/ 0 w 10205664"/>
              <a:gd name="connsiteY4" fmla="*/ 0 h 4912274"/>
              <a:gd name="connsiteX0" fmla="*/ 0 w 10205664"/>
              <a:gd name="connsiteY0" fmla="*/ 0 h 4912274"/>
              <a:gd name="connsiteX1" fmla="*/ 10135325 w 10205664"/>
              <a:gd name="connsiteY1" fmla="*/ 0 h 4912274"/>
              <a:gd name="connsiteX2" fmla="*/ 10205664 w 10205664"/>
              <a:gd name="connsiteY2" fmla="*/ 4912274 h 4912274"/>
              <a:gd name="connsiteX3" fmla="*/ 5882641 w 10205664"/>
              <a:gd name="connsiteY3" fmla="*/ 4054144 h 4912274"/>
              <a:gd name="connsiteX4" fmla="*/ 0 w 10205664"/>
              <a:gd name="connsiteY4" fmla="*/ 2886527 h 4912274"/>
              <a:gd name="connsiteX5" fmla="*/ 0 w 10205664"/>
              <a:gd name="connsiteY5" fmla="*/ 0 h 4912274"/>
              <a:gd name="connsiteX0" fmla="*/ 0 w 10205664"/>
              <a:gd name="connsiteY0" fmla="*/ 0 h 4912274"/>
              <a:gd name="connsiteX1" fmla="*/ 10135325 w 10205664"/>
              <a:gd name="connsiteY1" fmla="*/ 0 h 4912274"/>
              <a:gd name="connsiteX2" fmla="*/ 10205664 w 10205664"/>
              <a:gd name="connsiteY2" fmla="*/ 4912274 h 4912274"/>
              <a:gd name="connsiteX3" fmla="*/ 7894321 w 10205664"/>
              <a:gd name="connsiteY3" fmla="*/ 4898205 h 4912274"/>
              <a:gd name="connsiteX4" fmla="*/ 0 w 10205664"/>
              <a:gd name="connsiteY4" fmla="*/ 2886527 h 4912274"/>
              <a:gd name="connsiteX5" fmla="*/ 0 w 10205664"/>
              <a:gd name="connsiteY5" fmla="*/ 0 h 4912274"/>
              <a:gd name="connsiteX0" fmla="*/ 0 w 10205664"/>
              <a:gd name="connsiteY0" fmla="*/ 0 h 4912274"/>
              <a:gd name="connsiteX1" fmla="*/ 10135325 w 10205664"/>
              <a:gd name="connsiteY1" fmla="*/ 0 h 4912274"/>
              <a:gd name="connsiteX2" fmla="*/ 10205664 w 10205664"/>
              <a:gd name="connsiteY2" fmla="*/ 4912274 h 4912274"/>
              <a:gd name="connsiteX3" fmla="*/ 7894321 w 10205664"/>
              <a:gd name="connsiteY3" fmla="*/ 4898205 h 4912274"/>
              <a:gd name="connsiteX4" fmla="*/ 0 w 10205664"/>
              <a:gd name="connsiteY4" fmla="*/ 2773986 h 4912274"/>
              <a:gd name="connsiteX5" fmla="*/ 0 w 10205664"/>
              <a:gd name="connsiteY5" fmla="*/ 0 h 4912274"/>
              <a:gd name="connsiteX0" fmla="*/ 42203 w 10205664"/>
              <a:gd name="connsiteY0" fmla="*/ 0 h 4912274"/>
              <a:gd name="connsiteX1" fmla="*/ 10135325 w 10205664"/>
              <a:gd name="connsiteY1" fmla="*/ 0 h 4912274"/>
              <a:gd name="connsiteX2" fmla="*/ 10205664 w 10205664"/>
              <a:gd name="connsiteY2" fmla="*/ 4912274 h 4912274"/>
              <a:gd name="connsiteX3" fmla="*/ 7894321 w 10205664"/>
              <a:gd name="connsiteY3" fmla="*/ 4898205 h 4912274"/>
              <a:gd name="connsiteX4" fmla="*/ 0 w 10205664"/>
              <a:gd name="connsiteY4" fmla="*/ 2773986 h 4912274"/>
              <a:gd name="connsiteX5" fmla="*/ 42203 w 10205664"/>
              <a:gd name="connsiteY5" fmla="*/ 0 h 4912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05664" h="4912274">
                <a:moveTo>
                  <a:pt x="42203" y="0"/>
                </a:moveTo>
                <a:lnTo>
                  <a:pt x="10135325" y="0"/>
                </a:lnTo>
                <a:lnTo>
                  <a:pt x="10205664" y="4912274"/>
                </a:lnTo>
                <a:lnTo>
                  <a:pt x="7894321" y="4898205"/>
                </a:lnTo>
                <a:lnTo>
                  <a:pt x="0" y="2773986"/>
                </a:lnTo>
                <a:lnTo>
                  <a:pt x="42203" y="0"/>
                </a:lnTo>
                <a:close/>
              </a:path>
            </a:pathLst>
          </a:cu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hu-HU" dirty="0">
                <a:solidFill>
                  <a:srgbClr val="17346E"/>
                </a:solidFill>
                <a:latin typeface="Helvetica Neue LT com 47 light condensed oblique" panose="020B0406020202030204" pitchFamily="34" charset="-18"/>
                <a:ea typeface="+mj-ea"/>
                <a:cs typeface="GreekS_IV50" panose="00000400000000000000" pitchFamily="2" charset="0"/>
              </a:rPr>
              <a:t>Kalibráció</a:t>
            </a:r>
          </a:p>
          <a:p>
            <a:pPr>
              <a:spcBef>
                <a:spcPct val="0"/>
              </a:spcBef>
            </a:pPr>
            <a:r>
              <a:rPr lang="hu-HU" dirty="0">
                <a:solidFill>
                  <a:srgbClr val="17346E"/>
                </a:solidFill>
                <a:latin typeface="Helvetica Neue LT com 47 light condensed oblique" panose="020B0406020202030204" pitchFamily="34" charset="-18"/>
                <a:ea typeface="+mj-ea"/>
                <a:cs typeface="GreekS_IV50" panose="00000400000000000000" pitchFamily="2" charset="0"/>
              </a:rPr>
              <a:t>Rektifikáció</a:t>
            </a:r>
          </a:p>
          <a:p>
            <a:pPr>
              <a:spcBef>
                <a:spcPct val="0"/>
              </a:spcBef>
            </a:pPr>
            <a:r>
              <a:rPr lang="hu-HU" dirty="0">
                <a:solidFill>
                  <a:srgbClr val="17346E"/>
                </a:solidFill>
                <a:latin typeface="Helvetica Neue LT com 47 light condensed oblique" panose="020B0406020202030204" pitchFamily="34" charset="-18"/>
                <a:ea typeface="+mj-ea"/>
                <a:cs typeface="GreekS_IV50" panose="00000400000000000000" pitchFamily="2" charset="0"/>
              </a:rPr>
              <a:t>Diszparitásértékek kiszámítása</a:t>
            </a:r>
          </a:p>
          <a:p>
            <a:pPr>
              <a:spcBef>
                <a:spcPct val="0"/>
              </a:spcBef>
            </a:pPr>
            <a:r>
              <a:rPr lang="hu-HU" dirty="0" err="1">
                <a:solidFill>
                  <a:srgbClr val="17346E"/>
                </a:solidFill>
                <a:latin typeface="Helvetica Neue LT com 47 light condensed oblique" panose="020B0406020202030204" pitchFamily="34" charset="-18"/>
                <a:ea typeface="+mj-ea"/>
                <a:cs typeface="GreekS_IV50" panose="00000400000000000000" pitchFamily="2" charset="0"/>
              </a:rPr>
              <a:t>Reprojekció</a:t>
            </a:r>
            <a:endParaRPr lang="de-DE" dirty="0">
              <a:solidFill>
                <a:srgbClr val="17346E"/>
              </a:solidFill>
              <a:latin typeface="Helvetica Neue LT com 47 light condensed oblique" panose="020B0406020202030204" pitchFamily="34" charset="-18"/>
              <a:ea typeface="+mj-ea"/>
              <a:cs typeface="GreekS_IV50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125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E8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lyamatábra: Kézi adatbevitel 26">
            <a:extLst>
              <a:ext uri="{FF2B5EF4-FFF2-40B4-BE49-F238E27FC236}">
                <a16:creationId xmlns:a16="http://schemas.microsoft.com/office/drawing/2014/main" id="{8AE14E79-0CD9-4B2D-A4A5-9CFDF6BB96D6}"/>
              </a:ext>
            </a:extLst>
          </p:cNvPr>
          <p:cNvSpPr/>
          <p:nvPr/>
        </p:nvSpPr>
        <p:spPr>
          <a:xfrm rot="10800000" flipH="1">
            <a:off x="650932" y="744389"/>
            <a:ext cx="10711073" cy="5565099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87 w 10000"/>
              <a:gd name="connsiteY0" fmla="*/ 37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87 w 10000"/>
              <a:gd name="connsiteY4" fmla="*/ 3700 h 10000"/>
              <a:gd name="connsiteX0" fmla="*/ 48 w 10000"/>
              <a:gd name="connsiteY0" fmla="*/ 376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48 w 10000"/>
              <a:gd name="connsiteY4" fmla="*/ 3762 h 10000"/>
              <a:gd name="connsiteX0" fmla="*/ 48 w 10000"/>
              <a:gd name="connsiteY0" fmla="*/ 376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48 w 10000"/>
              <a:gd name="connsiteY4" fmla="*/ 3762 h 10000"/>
              <a:gd name="connsiteX0" fmla="*/ 48 w 10118"/>
              <a:gd name="connsiteY0" fmla="*/ 4886 h 11124"/>
              <a:gd name="connsiteX1" fmla="*/ 10118 w 10118"/>
              <a:gd name="connsiteY1" fmla="*/ 0 h 11124"/>
              <a:gd name="connsiteX2" fmla="*/ 10000 w 10118"/>
              <a:gd name="connsiteY2" fmla="*/ 11124 h 11124"/>
              <a:gd name="connsiteX3" fmla="*/ 0 w 10118"/>
              <a:gd name="connsiteY3" fmla="*/ 11124 h 11124"/>
              <a:gd name="connsiteX4" fmla="*/ 48 w 10118"/>
              <a:gd name="connsiteY4" fmla="*/ 4886 h 11124"/>
              <a:gd name="connsiteX0" fmla="*/ 22 w 10118"/>
              <a:gd name="connsiteY0" fmla="*/ 4761 h 11124"/>
              <a:gd name="connsiteX1" fmla="*/ 10118 w 10118"/>
              <a:gd name="connsiteY1" fmla="*/ 0 h 11124"/>
              <a:gd name="connsiteX2" fmla="*/ 10000 w 10118"/>
              <a:gd name="connsiteY2" fmla="*/ 11124 h 11124"/>
              <a:gd name="connsiteX3" fmla="*/ 0 w 10118"/>
              <a:gd name="connsiteY3" fmla="*/ 11124 h 11124"/>
              <a:gd name="connsiteX4" fmla="*/ 22 w 10118"/>
              <a:gd name="connsiteY4" fmla="*/ 4761 h 11124"/>
              <a:gd name="connsiteX0" fmla="*/ 22 w 10025"/>
              <a:gd name="connsiteY0" fmla="*/ 5798 h 12161"/>
              <a:gd name="connsiteX1" fmla="*/ 10025 w 10025"/>
              <a:gd name="connsiteY1" fmla="*/ 0 h 12161"/>
              <a:gd name="connsiteX2" fmla="*/ 10000 w 10025"/>
              <a:gd name="connsiteY2" fmla="*/ 12161 h 12161"/>
              <a:gd name="connsiteX3" fmla="*/ 0 w 10025"/>
              <a:gd name="connsiteY3" fmla="*/ 12161 h 12161"/>
              <a:gd name="connsiteX4" fmla="*/ 22 w 10025"/>
              <a:gd name="connsiteY4" fmla="*/ 5798 h 12161"/>
              <a:gd name="connsiteX0" fmla="*/ 22 w 10025"/>
              <a:gd name="connsiteY0" fmla="*/ 5798 h 12161"/>
              <a:gd name="connsiteX1" fmla="*/ 9214 w 10025"/>
              <a:gd name="connsiteY1" fmla="*/ 487 h 12161"/>
              <a:gd name="connsiteX2" fmla="*/ 10025 w 10025"/>
              <a:gd name="connsiteY2" fmla="*/ 0 h 12161"/>
              <a:gd name="connsiteX3" fmla="*/ 10000 w 10025"/>
              <a:gd name="connsiteY3" fmla="*/ 12161 h 12161"/>
              <a:gd name="connsiteX4" fmla="*/ 0 w 10025"/>
              <a:gd name="connsiteY4" fmla="*/ 12161 h 12161"/>
              <a:gd name="connsiteX5" fmla="*/ 22 w 10025"/>
              <a:gd name="connsiteY5" fmla="*/ 5798 h 12161"/>
              <a:gd name="connsiteX0" fmla="*/ 22 w 10025"/>
              <a:gd name="connsiteY0" fmla="*/ 5830 h 12193"/>
              <a:gd name="connsiteX1" fmla="*/ 7910 w 10025"/>
              <a:gd name="connsiteY1" fmla="*/ 0 h 12193"/>
              <a:gd name="connsiteX2" fmla="*/ 10025 w 10025"/>
              <a:gd name="connsiteY2" fmla="*/ 32 h 12193"/>
              <a:gd name="connsiteX3" fmla="*/ 10000 w 10025"/>
              <a:gd name="connsiteY3" fmla="*/ 12193 h 12193"/>
              <a:gd name="connsiteX4" fmla="*/ 0 w 10025"/>
              <a:gd name="connsiteY4" fmla="*/ 12193 h 12193"/>
              <a:gd name="connsiteX5" fmla="*/ 22 w 10025"/>
              <a:gd name="connsiteY5" fmla="*/ 5830 h 12193"/>
              <a:gd name="connsiteX0" fmla="*/ 22 w 10025"/>
              <a:gd name="connsiteY0" fmla="*/ 5798 h 12161"/>
              <a:gd name="connsiteX1" fmla="*/ 7985 w 10025"/>
              <a:gd name="connsiteY1" fmla="*/ 1339 h 12161"/>
              <a:gd name="connsiteX2" fmla="*/ 10025 w 10025"/>
              <a:gd name="connsiteY2" fmla="*/ 0 h 12161"/>
              <a:gd name="connsiteX3" fmla="*/ 10000 w 10025"/>
              <a:gd name="connsiteY3" fmla="*/ 12161 h 12161"/>
              <a:gd name="connsiteX4" fmla="*/ 0 w 10025"/>
              <a:gd name="connsiteY4" fmla="*/ 12161 h 12161"/>
              <a:gd name="connsiteX5" fmla="*/ 22 w 10025"/>
              <a:gd name="connsiteY5" fmla="*/ 5798 h 12161"/>
              <a:gd name="connsiteX0" fmla="*/ 22 w 10011"/>
              <a:gd name="connsiteY0" fmla="*/ 4576 h 10939"/>
              <a:gd name="connsiteX1" fmla="*/ 7985 w 10011"/>
              <a:gd name="connsiteY1" fmla="*/ 117 h 10939"/>
              <a:gd name="connsiteX2" fmla="*/ 10006 w 10011"/>
              <a:gd name="connsiteY2" fmla="*/ 0 h 10939"/>
              <a:gd name="connsiteX3" fmla="*/ 10000 w 10011"/>
              <a:gd name="connsiteY3" fmla="*/ 10939 h 10939"/>
              <a:gd name="connsiteX4" fmla="*/ 0 w 10011"/>
              <a:gd name="connsiteY4" fmla="*/ 10939 h 10939"/>
              <a:gd name="connsiteX5" fmla="*/ 22 w 10011"/>
              <a:gd name="connsiteY5" fmla="*/ 4576 h 10939"/>
              <a:gd name="connsiteX0" fmla="*/ 22 w 10011"/>
              <a:gd name="connsiteY0" fmla="*/ 4465 h 10828"/>
              <a:gd name="connsiteX1" fmla="*/ 7985 w 10011"/>
              <a:gd name="connsiteY1" fmla="*/ 6 h 10828"/>
              <a:gd name="connsiteX2" fmla="*/ 10006 w 10011"/>
              <a:gd name="connsiteY2" fmla="*/ 0 h 10828"/>
              <a:gd name="connsiteX3" fmla="*/ 10000 w 10011"/>
              <a:gd name="connsiteY3" fmla="*/ 10828 h 10828"/>
              <a:gd name="connsiteX4" fmla="*/ 0 w 10011"/>
              <a:gd name="connsiteY4" fmla="*/ 10828 h 10828"/>
              <a:gd name="connsiteX5" fmla="*/ 22 w 10011"/>
              <a:gd name="connsiteY5" fmla="*/ 4465 h 10828"/>
              <a:gd name="connsiteX0" fmla="*/ 2 w 10047"/>
              <a:gd name="connsiteY0" fmla="*/ 4465 h 10828"/>
              <a:gd name="connsiteX1" fmla="*/ 8021 w 10047"/>
              <a:gd name="connsiteY1" fmla="*/ 6 h 10828"/>
              <a:gd name="connsiteX2" fmla="*/ 10042 w 10047"/>
              <a:gd name="connsiteY2" fmla="*/ 0 h 10828"/>
              <a:gd name="connsiteX3" fmla="*/ 10036 w 10047"/>
              <a:gd name="connsiteY3" fmla="*/ 10828 h 10828"/>
              <a:gd name="connsiteX4" fmla="*/ 36 w 10047"/>
              <a:gd name="connsiteY4" fmla="*/ 10828 h 10828"/>
              <a:gd name="connsiteX5" fmla="*/ 2 w 10047"/>
              <a:gd name="connsiteY5" fmla="*/ 4465 h 10828"/>
              <a:gd name="connsiteX0" fmla="*/ 2 w 10447"/>
              <a:gd name="connsiteY0" fmla="*/ 4554 h 10917"/>
              <a:gd name="connsiteX1" fmla="*/ 8021 w 10447"/>
              <a:gd name="connsiteY1" fmla="*/ 95 h 10917"/>
              <a:gd name="connsiteX2" fmla="*/ 10447 w 10447"/>
              <a:gd name="connsiteY2" fmla="*/ 0 h 10917"/>
              <a:gd name="connsiteX3" fmla="*/ 10036 w 10447"/>
              <a:gd name="connsiteY3" fmla="*/ 10917 h 10917"/>
              <a:gd name="connsiteX4" fmla="*/ 36 w 10447"/>
              <a:gd name="connsiteY4" fmla="*/ 10917 h 10917"/>
              <a:gd name="connsiteX5" fmla="*/ 2 w 10447"/>
              <a:gd name="connsiteY5" fmla="*/ 4554 h 10917"/>
              <a:gd name="connsiteX0" fmla="*/ 2 w 10458"/>
              <a:gd name="connsiteY0" fmla="*/ 4554 h 10917"/>
              <a:gd name="connsiteX1" fmla="*/ 8021 w 10458"/>
              <a:gd name="connsiteY1" fmla="*/ 95 h 10917"/>
              <a:gd name="connsiteX2" fmla="*/ 10447 w 10458"/>
              <a:gd name="connsiteY2" fmla="*/ 0 h 10917"/>
              <a:gd name="connsiteX3" fmla="*/ 10447 w 10458"/>
              <a:gd name="connsiteY3" fmla="*/ 10883 h 10917"/>
              <a:gd name="connsiteX4" fmla="*/ 36 w 10458"/>
              <a:gd name="connsiteY4" fmla="*/ 10917 h 10917"/>
              <a:gd name="connsiteX5" fmla="*/ 2 w 10458"/>
              <a:gd name="connsiteY5" fmla="*/ 4554 h 10917"/>
              <a:gd name="connsiteX0" fmla="*/ 2 w 10528"/>
              <a:gd name="connsiteY0" fmla="*/ 4554 h 10917"/>
              <a:gd name="connsiteX1" fmla="*/ 8021 w 10528"/>
              <a:gd name="connsiteY1" fmla="*/ 95 h 10917"/>
              <a:gd name="connsiteX2" fmla="*/ 10447 w 10528"/>
              <a:gd name="connsiteY2" fmla="*/ 0 h 10917"/>
              <a:gd name="connsiteX3" fmla="*/ 10522 w 10528"/>
              <a:gd name="connsiteY3" fmla="*/ 10883 h 10917"/>
              <a:gd name="connsiteX4" fmla="*/ 36 w 10528"/>
              <a:gd name="connsiteY4" fmla="*/ 10917 h 10917"/>
              <a:gd name="connsiteX5" fmla="*/ 2 w 10528"/>
              <a:gd name="connsiteY5" fmla="*/ 4554 h 10917"/>
              <a:gd name="connsiteX0" fmla="*/ 2 w 10530"/>
              <a:gd name="connsiteY0" fmla="*/ 4459 h 10822"/>
              <a:gd name="connsiteX1" fmla="*/ 8021 w 10530"/>
              <a:gd name="connsiteY1" fmla="*/ 0 h 10822"/>
              <a:gd name="connsiteX2" fmla="*/ 10484 w 10530"/>
              <a:gd name="connsiteY2" fmla="*/ 90 h 10822"/>
              <a:gd name="connsiteX3" fmla="*/ 10522 w 10530"/>
              <a:gd name="connsiteY3" fmla="*/ 10788 h 10822"/>
              <a:gd name="connsiteX4" fmla="*/ 36 w 10530"/>
              <a:gd name="connsiteY4" fmla="*/ 10822 h 10822"/>
              <a:gd name="connsiteX5" fmla="*/ 2 w 10530"/>
              <a:gd name="connsiteY5" fmla="*/ 4459 h 10822"/>
              <a:gd name="connsiteX0" fmla="*/ 2 w 10530"/>
              <a:gd name="connsiteY0" fmla="*/ 4517 h 10880"/>
              <a:gd name="connsiteX1" fmla="*/ 8021 w 10530"/>
              <a:gd name="connsiteY1" fmla="*/ 58 h 10880"/>
              <a:gd name="connsiteX2" fmla="*/ 10484 w 10530"/>
              <a:gd name="connsiteY2" fmla="*/ 0 h 10880"/>
              <a:gd name="connsiteX3" fmla="*/ 10522 w 10530"/>
              <a:gd name="connsiteY3" fmla="*/ 10846 h 10880"/>
              <a:gd name="connsiteX4" fmla="*/ 36 w 10530"/>
              <a:gd name="connsiteY4" fmla="*/ 10880 h 10880"/>
              <a:gd name="connsiteX5" fmla="*/ 2 w 10530"/>
              <a:gd name="connsiteY5" fmla="*/ 4517 h 10880"/>
              <a:gd name="connsiteX0" fmla="*/ 2 w 10530"/>
              <a:gd name="connsiteY0" fmla="*/ 4459 h 10822"/>
              <a:gd name="connsiteX1" fmla="*/ 8021 w 10530"/>
              <a:gd name="connsiteY1" fmla="*/ 0 h 10822"/>
              <a:gd name="connsiteX2" fmla="*/ 10484 w 10530"/>
              <a:gd name="connsiteY2" fmla="*/ 26 h 10822"/>
              <a:gd name="connsiteX3" fmla="*/ 10522 w 10530"/>
              <a:gd name="connsiteY3" fmla="*/ 10788 h 10822"/>
              <a:gd name="connsiteX4" fmla="*/ 36 w 10530"/>
              <a:gd name="connsiteY4" fmla="*/ 10822 h 10822"/>
              <a:gd name="connsiteX5" fmla="*/ 2 w 10530"/>
              <a:gd name="connsiteY5" fmla="*/ 4459 h 10822"/>
              <a:gd name="connsiteX0" fmla="*/ 2 w 10530"/>
              <a:gd name="connsiteY0" fmla="*/ 4496 h 10859"/>
              <a:gd name="connsiteX1" fmla="*/ 8021 w 10530"/>
              <a:gd name="connsiteY1" fmla="*/ 37 h 10859"/>
              <a:gd name="connsiteX2" fmla="*/ 10484 w 10530"/>
              <a:gd name="connsiteY2" fmla="*/ 0 h 10859"/>
              <a:gd name="connsiteX3" fmla="*/ 10522 w 10530"/>
              <a:gd name="connsiteY3" fmla="*/ 10825 h 10859"/>
              <a:gd name="connsiteX4" fmla="*/ 36 w 10530"/>
              <a:gd name="connsiteY4" fmla="*/ 10859 h 10859"/>
              <a:gd name="connsiteX5" fmla="*/ 2 w 10530"/>
              <a:gd name="connsiteY5" fmla="*/ 4496 h 10859"/>
              <a:gd name="connsiteX0" fmla="*/ 2 w 10530"/>
              <a:gd name="connsiteY0" fmla="*/ 4496 h 10859"/>
              <a:gd name="connsiteX1" fmla="*/ 8021 w 10530"/>
              <a:gd name="connsiteY1" fmla="*/ 37 h 10859"/>
              <a:gd name="connsiteX2" fmla="*/ 10484 w 10530"/>
              <a:gd name="connsiteY2" fmla="*/ 0 h 10859"/>
              <a:gd name="connsiteX3" fmla="*/ 10522 w 10530"/>
              <a:gd name="connsiteY3" fmla="*/ 10825 h 10859"/>
              <a:gd name="connsiteX4" fmla="*/ 36 w 10530"/>
              <a:gd name="connsiteY4" fmla="*/ 10859 h 10859"/>
              <a:gd name="connsiteX5" fmla="*/ 2 w 10530"/>
              <a:gd name="connsiteY5" fmla="*/ 4496 h 10859"/>
              <a:gd name="connsiteX0" fmla="*/ 2 w 10530"/>
              <a:gd name="connsiteY0" fmla="*/ 4459 h 10822"/>
              <a:gd name="connsiteX1" fmla="*/ 8021 w 10530"/>
              <a:gd name="connsiteY1" fmla="*/ 0 h 10822"/>
              <a:gd name="connsiteX2" fmla="*/ 10495 w 10530"/>
              <a:gd name="connsiteY2" fmla="*/ 26 h 10822"/>
              <a:gd name="connsiteX3" fmla="*/ 10522 w 10530"/>
              <a:gd name="connsiteY3" fmla="*/ 10788 h 10822"/>
              <a:gd name="connsiteX4" fmla="*/ 36 w 10530"/>
              <a:gd name="connsiteY4" fmla="*/ 10822 h 10822"/>
              <a:gd name="connsiteX5" fmla="*/ 2 w 10530"/>
              <a:gd name="connsiteY5" fmla="*/ 4459 h 10822"/>
              <a:gd name="connsiteX0" fmla="*/ 2 w 10511"/>
              <a:gd name="connsiteY0" fmla="*/ 4459 h 10822"/>
              <a:gd name="connsiteX1" fmla="*/ 8021 w 10511"/>
              <a:gd name="connsiteY1" fmla="*/ 0 h 10822"/>
              <a:gd name="connsiteX2" fmla="*/ 10495 w 10511"/>
              <a:gd name="connsiteY2" fmla="*/ 26 h 10822"/>
              <a:gd name="connsiteX3" fmla="*/ 10501 w 10511"/>
              <a:gd name="connsiteY3" fmla="*/ 10809 h 10822"/>
              <a:gd name="connsiteX4" fmla="*/ 36 w 10511"/>
              <a:gd name="connsiteY4" fmla="*/ 10822 h 10822"/>
              <a:gd name="connsiteX5" fmla="*/ 2 w 10511"/>
              <a:gd name="connsiteY5" fmla="*/ 4459 h 10822"/>
              <a:gd name="connsiteX0" fmla="*/ 2 w 10495"/>
              <a:gd name="connsiteY0" fmla="*/ 4459 h 10822"/>
              <a:gd name="connsiteX1" fmla="*/ 8021 w 10495"/>
              <a:gd name="connsiteY1" fmla="*/ 0 h 10822"/>
              <a:gd name="connsiteX2" fmla="*/ 10495 w 10495"/>
              <a:gd name="connsiteY2" fmla="*/ 26 h 10822"/>
              <a:gd name="connsiteX3" fmla="*/ 10459 w 10495"/>
              <a:gd name="connsiteY3" fmla="*/ 10809 h 10822"/>
              <a:gd name="connsiteX4" fmla="*/ 36 w 10495"/>
              <a:gd name="connsiteY4" fmla="*/ 10822 h 10822"/>
              <a:gd name="connsiteX5" fmla="*/ 2 w 10495"/>
              <a:gd name="connsiteY5" fmla="*/ 4459 h 10822"/>
              <a:gd name="connsiteX0" fmla="*/ 2 w 10495"/>
              <a:gd name="connsiteY0" fmla="*/ 4459 h 10822"/>
              <a:gd name="connsiteX1" fmla="*/ 8021 w 10495"/>
              <a:gd name="connsiteY1" fmla="*/ 0 h 10822"/>
              <a:gd name="connsiteX2" fmla="*/ 10495 w 10495"/>
              <a:gd name="connsiteY2" fmla="*/ 26 h 10822"/>
              <a:gd name="connsiteX3" fmla="*/ 10459 w 10495"/>
              <a:gd name="connsiteY3" fmla="*/ 10809 h 10822"/>
              <a:gd name="connsiteX4" fmla="*/ 36 w 10495"/>
              <a:gd name="connsiteY4" fmla="*/ 10822 h 10822"/>
              <a:gd name="connsiteX5" fmla="*/ 2 w 10495"/>
              <a:gd name="connsiteY5" fmla="*/ 4459 h 10822"/>
              <a:gd name="connsiteX0" fmla="*/ 2 w 10495"/>
              <a:gd name="connsiteY0" fmla="*/ 4459 h 10822"/>
              <a:gd name="connsiteX1" fmla="*/ 8021 w 10495"/>
              <a:gd name="connsiteY1" fmla="*/ 0 h 10822"/>
              <a:gd name="connsiteX2" fmla="*/ 10495 w 10495"/>
              <a:gd name="connsiteY2" fmla="*/ 26 h 10822"/>
              <a:gd name="connsiteX3" fmla="*/ 10459 w 10495"/>
              <a:gd name="connsiteY3" fmla="*/ 10809 h 10822"/>
              <a:gd name="connsiteX4" fmla="*/ 36 w 10495"/>
              <a:gd name="connsiteY4" fmla="*/ 10822 h 10822"/>
              <a:gd name="connsiteX5" fmla="*/ 2 w 10495"/>
              <a:gd name="connsiteY5" fmla="*/ 4459 h 10822"/>
              <a:gd name="connsiteX0" fmla="*/ 2 w 10495"/>
              <a:gd name="connsiteY0" fmla="*/ 4459 h 10822"/>
              <a:gd name="connsiteX1" fmla="*/ 8021 w 10495"/>
              <a:gd name="connsiteY1" fmla="*/ 0 h 10822"/>
              <a:gd name="connsiteX2" fmla="*/ 10495 w 10495"/>
              <a:gd name="connsiteY2" fmla="*/ 26 h 10822"/>
              <a:gd name="connsiteX3" fmla="*/ 10459 w 10495"/>
              <a:gd name="connsiteY3" fmla="*/ 10809 h 10822"/>
              <a:gd name="connsiteX4" fmla="*/ 36 w 10495"/>
              <a:gd name="connsiteY4" fmla="*/ 10822 h 10822"/>
              <a:gd name="connsiteX5" fmla="*/ 2 w 10495"/>
              <a:gd name="connsiteY5" fmla="*/ 4459 h 10822"/>
              <a:gd name="connsiteX0" fmla="*/ 2 w 10495"/>
              <a:gd name="connsiteY0" fmla="*/ 4459 h 10822"/>
              <a:gd name="connsiteX1" fmla="*/ 8021 w 10495"/>
              <a:gd name="connsiteY1" fmla="*/ 0 h 10822"/>
              <a:gd name="connsiteX2" fmla="*/ 10495 w 10495"/>
              <a:gd name="connsiteY2" fmla="*/ 26 h 10822"/>
              <a:gd name="connsiteX3" fmla="*/ 10459 w 10495"/>
              <a:gd name="connsiteY3" fmla="*/ 10809 h 10822"/>
              <a:gd name="connsiteX4" fmla="*/ 36 w 10495"/>
              <a:gd name="connsiteY4" fmla="*/ 10822 h 10822"/>
              <a:gd name="connsiteX5" fmla="*/ 2 w 10495"/>
              <a:gd name="connsiteY5" fmla="*/ 4459 h 10822"/>
              <a:gd name="connsiteX0" fmla="*/ 2 w 10462"/>
              <a:gd name="connsiteY0" fmla="*/ 4459 h 10822"/>
              <a:gd name="connsiteX1" fmla="*/ 8021 w 10462"/>
              <a:gd name="connsiteY1" fmla="*/ 0 h 10822"/>
              <a:gd name="connsiteX2" fmla="*/ 10442 w 10462"/>
              <a:gd name="connsiteY2" fmla="*/ 26 h 10822"/>
              <a:gd name="connsiteX3" fmla="*/ 10459 w 10462"/>
              <a:gd name="connsiteY3" fmla="*/ 10809 h 10822"/>
              <a:gd name="connsiteX4" fmla="*/ 36 w 10462"/>
              <a:gd name="connsiteY4" fmla="*/ 10822 h 10822"/>
              <a:gd name="connsiteX5" fmla="*/ 2 w 10462"/>
              <a:gd name="connsiteY5" fmla="*/ 4459 h 10822"/>
              <a:gd name="connsiteX0" fmla="*/ 2 w 10474"/>
              <a:gd name="connsiteY0" fmla="*/ 4459 h 10822"/>
              <a:gd name="connsiteX1" fmla="*/ 8021 w 10474"/>
              <a:gd name="connsiteY1" fmla="*/ 0 h 10822"/>
              <a:gd name="connsiteX2" fmla="*/ 10474 w 10474"/>
              <a:gd name="connsiteY2" fmla="*/ 26 h 10822"/>
              <a:gd name="connsiteX3" fmla="*/ 10459 w 10474"/>
              <a:gd name="connsiteY3" fmla="*/ 10809 h 10822"/>
              <a:gd name="connsiteX4" fmla="*/ 36 w 10474"/>
              <a:gd name="connsiteY4" fmla="*/ 10822 h 10822"/>
              <a:gd name="connsiteX5" fmla="*/ 2 w 10474"/>
              <a:gd name="connsiteY5" fmla="*/ 4459 h 1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74" h="10822">
                <a:moveTo>
                  <a:pt x="2" y="4459"/>
                </a:moveTo>
                <a:lnTo>
                  <a:pt x="8021" y="0"/>
                </a:lnTo>
                <a:lnTo>
                  <a:pt x="10474" y="26"/>
                </a:lnTo>
                <a:cubicBezTo>
                  <a:pt x="10456" y="3692"/>
                  <a:pt x="10477" y="-1037"/>
                  <a:pt x="10459" y="10809"/>
                </a:cubicBezTo>
                <a:lnTo>
                  <a:pt x="36" y="10822"/>
                </a:lnTo>
                <a:cubicBezTo>
                  <a:pt x="52" y="8743"/>
                  <a:pt x="-14" y="6538"/>
                  <a:pt x="2" y="4459"/>
                </a:cubicBez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6" name="Háromszög 35">
            <a:extLst>
              <a:ext uri="{FF2B5EF4-FFF2-40B4-BE49-F238E27FC236}">
                <a16:creationId xmlns:a16="http://schemas.microsoft.com/office/drawing/2014/main" id="{502B6C47-0208-441D-96F1-F861892533CA}"/>
              </a:ext>
            </a:extLst>
          </p:cNvPr>
          <p:cNvSpPr/>
          <p:nvPr/>
        </p:nvSpPr>
        <p:spPr>
          <a:xfrm rot="4576010">
            <a:off x="-757012" y="3416565"/>
            <a:ext cx="10485940" cy="9039604"/>
          </a:xfrm>
          <a:prstGeom prst="triangle">
            <a:avLst/>
          </a:prstGeom>
          <a:solidFill>
            <a:schemeClr val="accent5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Alcím 2">
            <a:extLst>
              <a:ext uri="{FF2B5EF4-FFF2-40B4-BE49-F238E27FC236}">
                <a16:creationId xmlns:a16="http://schemas.microsoft.com/office/drawing/2014/main" id="{AF4D862E-9B54-49D9-917D-BDE61482AC9F}"/>
              </a:ext>
            </a:extLst>
          </p:cNvPr>
          <p:cNvSpPr txBox="1">
            <a:spLocks/>
          </p:cNvSpPr>
          <p:nvPr/>
        </p:nvSpPr>
        <p:spPr>
          <a:xfrm>
            <a:off x="-1" y="5958731"/>
            <a:ext cx="5244432" cy="7178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hu-HU" sz="3600" dirty="0">
                <a:latin typeface="Helvetica Neue LT com 47 light condensed oblique" panose="020B0406020202030204" pitchFamily="34" charset="-18"/>
                <a:cs typeface="GreekS_IV50" panose="00000400000000000000" pitchFamily="2" charset="0"/>
              </a:rPr>
              <a:t>Nyers szenzoradatok</a:t>
            </a:r>
            <a:endParaRPr lang="de-DE" sz="3500" dirty="0">
              <a:latin typeface="Helvetica Neue LT com 47 light condensed oblique" panose="020B0406020202030204" pitchFamily="34" charset="-18"/>
              <a:cs typeface="GreekS_IV50" panose="00000400000000000000" pitchFamily="2" charset="0"/>
            </a:endParaRPr>
          </a:p>
        </p:txBody>
      </p:sp>
      <p:sp>
        <p:nvSpPr>
          <p:cNvPr id="29" name="Téglalap 28">
            <a:extLst>
              <a:ext uri="{FF2B5EF4-FFF2-40B4-BE49-F238E27FC236}">
                <a16:creationId xmlns:a16="http://schemas.microsoft.com/office/drawing/2014/main" id="{01A4A8B6-0DEE-47B4-87D0-3CEE451B8DA4}"/>
              </a:ext>
            </a:extLst>
          </p:cNvPr>
          <p:cNvSpPr/>
          <p:nvPr/>
        </p:nvSpPr>
        <p:spPr>
          <a:xfrm>
            <a:off x="26251" y="5269833"/>
            <a:ext cx="3239144" cy="1419796"/>
          </a:xfrm>
          <a:prstGeom prst="rect">
            <a:avLst/>
          </a:prstGeom>
          <a:blipFill dpi="0" rotWithShape="1">
            <a:blip r:embed="rId2">
              <a:alphaModFix amt="2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Téglalap 29">
            <a:hlinkClick r:id="rId3" action="ppaction://hlinksldjump"/>
            <a:extLst>
              <a:ext uri="{FF2B5EF4-FFF2-40B4-BE49-F238E27FC236}">
                <a16:creationId xmlns:a16="http://schemas.microsoft.com/office/drawing/2014/main" id="{A2CDA326-6128-4F43-A1B2-37FDFCD651DC}"/>
              </a:ext>
            </a:extLst>
          </p:cNvPr>
          <p:cNvSpPr/>
          <p:nvPr/>
        </p:nvSpPr>
        <p:spPr>
          <a:xfrm rot="1800000" flipH="1">
            <a:off x="9629584" y="328399"/>
            <a:ext cx="36000" cy="180000"/>
          </a:xfrm>
          <a:prstGeom prst="rect">
            <a:avLst/>
          </a:prstGeom>
          <a:solidFill>
            <a:srgbClr val="173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églalap 30">
            <a:hlinkClick r:id="rId4" action="ppaction://hlinksldjump"/>
            <a:extLst>
              <a:ext uri="{FF2B5EF4-FFF2-40B4-BE49-F238E27FC236}">
                <a16:creationId xmlns:a16="http://schemas.microsoft.com/office/drawing/2014/main" id="{6D2B1738-9133-467D-ADCB-4496231D5A16}"/>
              </a:ext>
            </a:extLst>
          </p:cNvPr>
          <p:cNvSpPr/>
          <p:nvPr/>
        </p:nvSpPr>
        <p:spPr>
          <a:xfrm rot="1800000" flipH="1">
            <a:off x="9812132" y="328399"/>
            <a:ext cx="36000" cy="180000"/>
          </a:xfrm>
          <a:prstGeom prst="rect">
            <a:avLst/>
          </a:prstGeom>
          <a:solidFill>
            <a:srgbClr val="173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églalap 31">
            <a:hlinkClick r:id="rId5" action="ppaction://hlinksldjump"/>
            <a:extLst>
              <a:ext uri="{FF2B5EF4-FFF2-40B4-BE49-F238E27FC236}">
                <a16:creationId xmlns:a16="http://schemas.microsoft.com/office/drawing/2014/main" id="{9BD54008-82B9-4EDB-94C8-ED437123D9A9}"/>
              </a:ext>
            </a:extLst>
          </p:cNvPr>
          <p:cNvSpPr/>
          <p:nvPr/>
        </p:nvSpPr>
        <p:spPr>
          <a:xfrm rot="1800000" flipH="1">
            <a:off x="9994680" y="328399"/>
            <a:ext cx="36000" cy="180000"/>
          </a:xfrm>
          <a:prstGeom prst="rect">
            <a:avLst/>
          </a:prstGeom>
          <a:solidFill>
            <a:srgbClr val="173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églalap 32">
            <a:hlinkClick r:id="rId6" action="ppaction://hlinksldjump"/>
            <a:extLst>
              <a:ext uri="{FF2B5EF4-FFF2-40B4-BE49-F238E27FC236}">
                <a16:creationId xmlns:a16="http://schemas.microsoft.com/office/drawing/2014/main" id="{D1BC0906-CF8D-439B-811F-9E17D0AEA65A}"/>
              </a:ext>
            </a:extLst>
          </p:cNvPr>
          <p:cNvSpPr/>
          <p:nvPr/>
        </p:nvSpPr>
        <p:spPr>
          <a:xfrm rot="1800000" flipH="1">
            <a:off x="10177228" y="328399"/>
            <a:ext cx="36000" cy="180000"/>
          </a:xfrm>
          <a:prstGeom prst="rect">
            <a:avLst/>
          </a:prstGeom>
          <a:solidFill>
            <a:srgbClr val="173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églalap 33">
            <a:hlinkClick r:id="rId7" action="ppaction://hlinksldjump"/>
            <a:extLst>
              <a:ext uri="{FF2B5EF4-FFF2-40B4-BE49-F238E27FC236}">
                <a16:creationId xmlns:a16="http://schemas.microsoft.com/office/drawing/2014/main" id="{E09F68EF-7D2D-4078-8ACB-BF3385BA687F}"/>
              </a:ext>
            </a:extLst>
          </p:cNvPr>
          <p:cNvSpPr/>
          <p:nvPr/>
        </p:nvSpPr>
        <p:spPr>
          <a:xfrm rot="1800000" flipH="1">
            <a:off x="10359776" y="328399"/>
            <a:ext cx="36000" cy="180000"/>
          </a:xfrm>
          <a:prstGeom prst="rect">
            <a:avLst/>
          </a:prstGeom>
          <a:solidFill>
            <a:srgbClr val="173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églalap 34">
            <a:hlinkClick r:id="rId8" action="ppaction://hlinksldjump"/>
            <a:extLst>
              <a:ext uri="{FF2B5EF4-FFF2-40B4-BE49-F238E27FC236}">
                <a16:creationId xmlns:a16="http://schemas.microsoft.com/office/drawing/2014/main" id="{4C3EAA44-D7AF-4114-82F8-A9A6A079F0D5}"/>
              </a:ext>
            </a:extLst>
          </p:cNvPr>
          <p:cNvSpPr/>
          <p:nvPr/>
        </p:nvSpPr>
        <p:spPr>
          <a:xfrm rot="1800000" flipH="1">
            <a:off x="10542324" y="328399"/>
            <a:ext cx="36000" cy="180000"/>
          </a:xfrm>
          <a:prstGeom prst="rect">
            <a:avLst/>
          </a:prstGeom>
          <a:solidFill>
            <a:srgbClr val="173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églalap 37">
            <a:hlinkClick r:id="rId9" action="ppaction://hlinksldjump"/>
            <a:extLst>
              <a:ext uri="{FF2B5EF4-FFF2-40B4-BE49-F238E27FC236}">
                <a16:creationId xmlns:a16="http://schemas.microsoft.com/office/drawing/2014/main" id="{F0966E4D-B04A-4BA1-B29F-0D96C23DE4DA}"/>
              </a:ext>
            </a:extLst>
          </p:cNvPr>
          <p:cNvSpPr/>
          <p:nvPr/>
        </p:nvSpPr>
        <p:spPr>
          <a:xfrm rot="1800000" flipH="1">
            <a:off x="10724872" y="328399"/>
            <a:ext cx="36000" cy="180000"/>
          </a:xfrm>
          <a:prstGeom prst="rect">
            <a:avLst/>
          </a:prstGeom>
          <a:solidFill>
            <a:srgbClr val="173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églalap 38">
            <a:hlinkClick r:id="rId10" action="ppaction://hlinksldjump"/>
            <a:extLst>
              <a:ext uri="{FF2B5EF4-FFF2-40B4-BE49-F238E27FC236}">
                <a16:creationId xmlns:a16="http://schemas.microsoft.com/office/drawing/2014/main" id="{22E917AA-3EFA-43F0-804F-BDC533B8705A}"/>
              </a:ext>
            </a:extLst>
          </p:cNvPr>
          <p:cNvSpPr/>
          <p:nvPr/>
        </p:nvSpPr>
        <p:spPr>
          <a:xfrm rot="1800000" flipH="1">
            <a:off x="10907420" y="328399"/>
            <a:ext cx="36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églalap 39">
            <a:hlinkClick r:id="rId11" action="ppaction://hlinksldjump"/>
            <a:extLst>
              <a:ext uri="{FF2B5EF4-FFF2-40B4-BE49-F238E27FC236}">
                <a16:creationId xmlns:a16="http://schemas.microsoft.com/office/drawing/2014/main" id="{A8E7E6F9-8BB1-4472-B046-3EDA773D05DD}"/>
              </a:ext>
            </a:extLst>
          </p:cNvPr>
          <p:cNvSpPr/>
          <p:nvPr/>
        </p:nvSpPr>
        <p:spPr>
          <a:xfrm rot="1800000" flipH="1">
            <a:off x="11089968" y="328399"/>
            <a:ext cx="36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89B6D940-C715-41B9-9446-871B447FC1F0}"/>
              </a:ext>
            </a:extLst>
          </p:cNvPr>
          <p:cNvSpPr txBox="1"/>
          <p:nvPr/>
        </p:nvSpPr>
        <p:spPr>
          <a:xfrm>
            <a:off x="11373881" y="6514804"/>
            <a:ext cx="611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400" dirty="0">
                <a:solidFill>
                  <a:srgbClr val="1A3770"/>
                </a:solidFill>
                <a:latin typeface="Helvetica Neue LT com 47 light condensed oblique" panose="020B0406020202030204" pitchFamily="34" charset="-18"/>
              </a:rPr>
              <a:t>7/9</a:t>
            </a:r>
            <a:endParaRPr lang="de-DE" sz="1400" dirty="0">
              <a:solidFill>
                <a:srgbClr val="1A3770"/>
              </a:solidFill>
              <a:latin typeface="Helvetica Neue LT com 47 light condensed oblique" panose="020B0406020202030204" pitchFamily="34" charset="-18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F8DC697A-C14E-4FD8-826C-9A1327F98F6F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47" t="37769" r="23999" b="17766"/>
          <a:stretch/>
        </p:blipFill>
        <p:spPr>
          <a:xfrm>
            <a:off x="773723" y="1011668"/>
            <a:ext cx="4740812" cy="2718639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0E21DD67-E415-4D0A-88FB-930A728B585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190" y="2125320"/>
            <a:ext cx="5696182" cy="313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031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E8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lyamatábra: Kézi adatbevitel 26">
            <a:extLst>
              <a:ext uri="{FF2B5EF4-FFF2-40B4-BE49-F238E27FC236}">
                <a16:creationId xmlns:a16="http://schemas.microsoft.com/office/drawing/2014/main" id="{F04F9887-3B14-4A9C-B2BA-17109D5E6920}"/>
              </a:ext>
            </a:extLst>
          </p:cNvPr>
          <p:cNvSpPr/>
          <p:nvPr/>
        </p:nvSpPr>
        <p:spPr>
          <a:xfrm rot="10800000" flipH="1">
            <a:off x="650932" y="744389"/>
            <a:ext cx="10711073" cy="5565099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87 w 10000"/>
              <a:gd name="connsiteY0" fmla="*/ 37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87 w 10000"/>
              <a:gd name="connsiteY4" fmla="*/ 3700 h 10000"/>
              <a:gd name="connsiteX0" fmla="*/ 48 w 10000"/>
              <a:gd name="connsiteY0" fmla="*/ 376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48 w 10000"/>
              <a:gd name="connsiteY4" fmla="*/ 3762 h 10000"/>
              <a:gd name="connsiteX0" fmla="*/ 48 w 10000"/>
              <a:gd name="connsiteY0" fmla="*/ 376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48 w 10000"/>
              <a:gd name="connsiteY4" fmla="*/ 3762 h 10000"/>
              <a:gd name="connsiteX0" fmla="*/ 48 w 10118"/>
              <a:gd name="connsiteY0" fmla="*/ 4886 h 11124"/>
              <a:gd name="connsiteX1" fmla="*/ 10118 w 10118"/>
              <a:gd name="connsiteY1" fmla="*/ 0 h 11124"/>
              <a:gd name="connsiteX2" fmla="*/ 10000 w 10118"/>
              <a:gd name="connsiteY2" fmla="*/ 11124 h 11124"/>
              <a:gd name="connsiteX3" fmla="*/ 0 w 10118"/>
              <a:gd name="connsiteY3" fmla="*/ 11124 h 11124"/>
              <a:gd name="connsiteX4" fmla="*/ 48 w 10118"/>
              <a:gd name="connsiteY4" fmla="*/ 4886 h 11124"/>
              <a:gd name="connsiteX0" fmla="*/ 22 w 10118"/>
              <a:gd name="connsiteY0" fmla="*/ 4761 h 11124"/>
              <a:gd name="connsiteX1" fmla="*/ 10118 w 10118"/>
              <a:gd name="connsiteY1" fmla="*/ 0 h 11124"/>
              <a:gd name="connsiteX2" fmla="*/ 10000 w 10118"/>
              <a:gd name="connsiteY2" fmla="*/ 11124 h 11124"/>
              <a:gd name="connsiteX3" fmla="*/ 0 w 10118"/>
              <a:gd name="connsiteY3" fmla="*/ 11124 h 11124"/>
              <a:gd name="connsiteX4" fmla="*/ 22 w 10118"/>
              <a:gd name="connsiteY4" fmla="*/ 4761 h 11124"/>
              <a:gd name="connsiteX0" fmla="*/ 22 w 10025"/>
              <a:gd name="connsiteY0" fmla="*/ 5798 h 12161"/>
              <a:gd name="connsiteX1" fmla="*/ 10025 w 10025"/>
              <a:gd name="connsiteY1" fmla="*/ 0 h 12161"/>
              <a:gd name="connsiteX2" fmla="*/ 10000 w 10025"/>
              <a:gd name="connsiteY2" fmla="*/ 12161 h 12161"/>
              <a:gd name="connsiteX3" fmla="*/ 0 w 10025"/>
              <a:gd name="connsiteY3" fmla="*/ 12161 h 12161"/>
              <a:gd name="connsiteX4" fmla="*/ 22 w 10025"/>
              <a:gd name="connsiteY4" fmla="*/ 5798 h 12161"/>
              <a:gd name="connsiteX0" fmla="*/ 22 w 10025"/>
              <a:gd name="connsiteY0" fmla="*/ 5798 h 12161"/>
              <a:gd name="connsiteX1" fmla="*/ 9214 w 10025"/>
              <a:gd name="connsiteY1" fmla="*/ 487 h 12161"/>
              <a:gd name="connsiteX2" fmla="*/ 10025 w 10025"/>
              <a:gd name="connsiteY2" fmla="*/ 0 h 12161"/>
              <a:gd name="connsiteX3" fmla="*/ 10000 w 10025"/>
              <a:gd name="connsiteY3" fmla="*/ 12161 h 12161"/>
              <a:gd name="connsiteX4" fmla="*/ 0 w 10025"/>
              <a:gd name="connsiteY4" fmla="*/ 12161 h 12161"/>
              <a:gd name="connsiteX5" fmla="*/ 22 w 10025"/>
              <a:gd name="connsiteY5" fmla="*/ 5798 h 12161"/>
              <a:gd name="connsiteX0" fmla="*/ 22 w 10025"/>
              <a:gd name="connsiteY0" fmla="*/ 5830 h 12193"/>
              <a:gd name="connsiteX1" fmla="*/ 7910 w 10025"/>
              <a:gd name="connsiteY1" fmla="*/ 0 h 12193"/>
              <a:gd name="connsiteX2" fmla="*/ 10025 w 10025"/>
              <a:gd name="connsiteY2" fmla="*/ 32 h 12193"/>
              <a:gd name="connsiteX3" fmla="*/ 10000 w 10025"/>
              <a:gd name="connsiteY3" fmla="*/ 12193 h 12193"/>
              <a:gd name="connsiteX4" fmla="*/ 0 w 10025"/>
              <a:gd name="connsiteY4" fmla="*/ 12193 h 12193"/>
              <a:gd name="connsiteX5" fmla="*/ 22 w 10025"/>
              <a:gd name="connsiteY5" fmla="*/ 5830 h 12193"/>
              <a:gd name="connsiteX0" fmla="*/ 22 w 10025"/>
              <a:gd name="connsiteY0" fmla="*/ 5798 h 12161"/>
              <a:gd name="connsiteX1" fmla="*/ 7985 w 10025"/>
              <a:gd name="connsiteY1" fmla="*/ 1339 h 12161"/>
              <a:gd name="connsiteX2" fmla="*/ 10025 w 10025"/>
              <a:gd name="connsiteY2" fmla="*/ 0 h 12161"/>
              <a:gd name="connsiteX3" fmla="*/ 10000 w 10025"/>
              <a:gd name="connsiteY3" fmla="*/ 12161 h 12161"/>
              <a:gd name="connsiteX4" fmla="*/ 0 w 10025"/>
              <a:gd name="connsiteY4" fmla="*/ 12161 h 12161"/>
              <a:gd name="connsiteX5" fmla="*/ 22 w 10025"/>
              <a:gd name="connsiteY5" fmla="*/ 5798 h 12161"/>
              <a:gd name="connsiteX0" fmla="*/ 22 w 10011"/>
              <a:gd name="connsiteY0" fmla="*/ 4576 h 10939"/>
              <a:gd name="connsiteX1" fmla="*/ 7985 w 10011"/>
              <a:gd name="connsiteY1" fmla="*/ 117 h 10939"/>
              <a:gd name="connsiteX2" fmla="*/ 10006 w 10011"/>
              <a:gd name="connsiteY2" fmla="*/ 0 h 10939"/>
              <a:gd name="connsiteX3" fmla="*/ 10000 w 10011"/>
              <a:gd name="connsiteY3" fmla="*/ 10939 h 10939"/>
              <a:gd name="connsiteX4" fmla="*/ 0 w 10011"/>
              <a:gd name="connsiteY4" fmla="*/ 10939 h 10939"/>
              <a:gd name="connsiteX5" fmla="*/ 22 w 10011"/>
              <a:gd name="connsiteY5" fmla="*/ 4576 h 10939"/>
              <a:gd name="connsiteX0" fmla="*/ 22 w 10011"/>
              <a:gd name="connsiteY0" fmla="*/ 4465 h 10828"/>
              <a:gd name="connsiteX1" fmla="*/ 7985 w 10011"/>
              <a:gd name="connsiteY1" fmla="*/ 6 h 10828"/>
              <a:gd name="connsiteX2" fmla="*/ 10006 w 10011"/>
              <a:gd name="connsiteY2" fmla="*/ 0 h 10828"/>
              <a:gd name="connsiteX3" fmla="*/ 10000 w 10011"/>
              <a:gd name="connsiteY3" fmla="*/ 10828 h 10828"/>
              <a:gd name="connsiteX4" fmla="*/ 0 w 10011"/>
              <a:gd name="connsiteY4" fmla="*/ 10828 h 10828"/>
              <a:gd name="connsiteX5" fmla="*/ 22 w 10011"/>
              <a:gd name="connsiteY5" fmla="*/ 4465 h 10828"/>
              <a:gd name="connsiteX0" fmla="*/ 2 w 10047"/>
              <a:gd name="connsiteY0" fmla="*/ 4465 h 10828"/>
              <a:gd name="connsiteX1" fmla="*/ 8021 w 10047"/>
              <a:gd name="connsiteY1" fmla="*/ 6 h 10828"/>
              <a:gd name="connsiteX2" fmla="*/ 10042 w 10047"/>
              <a:gd name="connsiteY2" fmla="*/ 0 h 10828"/>
              <a:gd name="connsiteX3" fmla="*/ 10036 w 10047"/>
              <a:gd name="connsiteY3" fmla="*/ 10828 h 10828"/>
              <a:gd name="connsiteX4" fmla="*/ 36 w 10047"/>
              <a:gd name="connsiteY4" fmla="*/ 10828 h 10828"/>
              <a:gd name="connsiteX5" fmla="*/ 2 w 10047"/>
              <a:gd name="connsiteY5" fmla="*/ 4465 h 10828"/>
              <a:gd name="connsiteX0" fmla="*/ 2 w 10447"/>
              <a:gd name="connsiteY0" fmla="*/ 4554 h 10917"/>
              <a:gd name="connsiteX1" fmla="*/ 8021 w 10447"/>
              <a:gd name="connsiteY1" fmla="*/ 95 h 10917"/>
              <a:gd name="connsiteX2" fmla="*/ 10447 w 10447"/>
              <a:gd name="connsiteY2" fmla="*/ 0 h 10917"/>
              <a:gd name="connsiteX3" fmla="*/ 10036 w 10447"/>
              <a:gd name="connsiteY3" fmla="*/ 10917 h 10917"/>
              <a:gd name="connsiteX4" fmla="*/ 36 w 10447"/>
              <a:gd name="connsiteY4" fmla="*/ 10917 h 10917"/>
              <a:gd name="connsiteX5" fmla="*/ 2 w 10447"/>
              <a:gd name="connsiteY5" fmla="*/ 4554 h 10917"/>
              <a:gd name="connsiteX0" fmla="*/ 2 w 10458"/>
              <a:gd name="connsiteY0" fmla="*/ 4554 h 10917"/>
              <a:gd name="connsiteX1" fmla="*/ 8021 w 10458"/>
              <a:gd name="connsiteY1" fmla="*/ 95 h 10917"/>
              <a:gd name="connsiteX2" fmla="*/ 10447 w 10458"/>
              <a:gd name="connsiteY2" fmla="*/ 0 h 10917"/>
              <a:gd name="connsiteX3" fmla="*/ 10447 w 10458"/>
              <a:gd name="connsiteY3" fmla="*/ 10883 h 10917"/>
              <a:gd name="connsiteX4" fmla="*/ 36 w 10458"/>
              <a:gd name="connsiteY4" fmla="*/ 10917 h 10917"/>
              <a:gd name="connsiteX5" fmla="*/ 2 w 10458"/>
              <a:gd name="connsiteY5" fmla="*/ 4554 h 10917"/>
              <a:gd name="connsiteX0" fmla="*/ 2 w 10528"/>
              <a:gd name="connsiteY0" fmla="*/ 4554 h 10917"/>
              <a:gd name="connsiteX1" fmla="*/ 8021 w 10528"/>
              <a:gd name="connsiteY1" fmla="*/ 95 h 10917"/>
              <a:gd name="connsiteX2" fmla="*/ 10447 w 10528"/>
              <a:gd name="connsiteY2" fmla="*/ 0 h 10917"/>
              <a:gd name="connsiteX3" fmla="*/ 10522 w 10528"/>
              <a:gd name="connsiteY3" fmla="*/ 10883 h 10917"/>
              <a:gd name="connsiteX4" fmla="*/ 36 w 10528"/>
              <a:gd name="connsiteY4" fmla="*/ 10917 h 10917"/>
              <a:gd name="connsiteX5" fmla="*/ 2 w 10528"/>
              <a:gd name="connsiteY5" fmla="*/ 4554 h 10917"/>
              <a:gd name="connsiteX0" fmla="*/ 2 w 10530"/>
              <a:gd name="connsiteY0" fmla="*/ 4459 h 10822"/>
              <a:gd name="connsiteX1" fmla="*/ 8021 w 10530"/>
              <a:gd name="connsiteY1" fmla="*/ 0 h 10822"/>
              <a:gd name="connsiteX2" fmla="*/ 10484 w 10530"/>
              <a:gd name="connsiteY2" fmla="*/ 90 h 10822"/>
              <a:gd name="connsiteX3" fmla="*/ 10522 w 10530"/>
              <a:gd name="connsiteY3" fmla="*/ 10788 h 10822"/>
              <a:gd name="connsiteX4" fmla="*/ 36 w 10530"/>
              <a:gd name="connsiteY4" fmla="*/ 10822 h 10822"/>
              <a:gd name="connsiteX5" fmla="*/ 2 w 10530"/>
              <a:gd name="connsiteY5" fmla="*/ 4459 h 10822"/>
              <a:gd name="connsiteX0" fmla="*/ 2 w 10530"/>
              <a:gd name="connsiteY0" fmla="*/ 4517 h 10880"/>
              <a:gd name="connsiteX1" fmla="*/ 8021 w 10530"/>
              <a:gd name="connsiteY1" fmla="*/ 58 h 10880"/>
              <a:gd name="connsiteX2" fmla="*/ 10484 w 10530"/>
              <a:gd name="connsiteY2" fmla="*/ 0 h 10880"/>
              <a:gd name="connsiteX3" fmla="*/ 10522 w 10530"/>
              <a:gd name="connsiteY3" fmla="*/ 10846 h 10880"/>
              <a:gd name="connsiteX4" fmla="*/ 36 w 10530"/>
              <a:gd name="connsiteY4" fmla="*/ 10880 h 10880"/>
              <a:gd name="connsiteX5" fmla="*/ 2 w 10530"/>
              <a:gd name="connsiteY5" fmla="*/ 4517 h 10880"/>
              <a:gd name="connsiteX0" fmla="*/ 2 w 10530"/>
              <a:gd name="connsiteY0" fmla="*/ 4459 h 10822"/>
              <a:gd name="connsiteX1" fmla="*/ 8021 w 10530"/>
              <a:gd name="connsiteY1" fmla="*/ 0 h 10822"/>
              <a:gd name="connsiteX2" fmla="*/ 10484 w 10530"/>
              <a:gd name="connsiteY2" fmla="*/ 26 h 10822"/>
              <a:gd name="connsiteX3" fmla="*/ 10522 w 10530"/>
              <a:gd name="connsiteY3" fmla="*/ 10788 h 10822"/>
              <a:gd name="connsiteX4" fmla="*/ 36 w 10530"/>
              <a:gd name="connsiteY4" fmla="*/ 10822 h 10822"/>
              <a:gd name="connsiteX5" fmla="*/ 2 w 10530"/>
              <a:gd name="connsiteY5" fmla="*/ 4459 h 10822"/>
              <a:gd name="connsiteX0" fmla="*/ 2 w 10530"/>
              <a:gd name="connsiteY0" fmla="*/ 4496 h 10859"/>
              <a:gd name="connsiteX1" fmla="*/ 8021 w 10530"/>
              <a:gd name="connsiteY1" fmla="*/ 37 h 10859"/>
              <a:gd name="connsiteX2" fmla="*/ 10484 w 10530"/>
              <a:gd name="connsiteY2" fmla="*/ 0 h 10859"/>
              <a:gd name="connsiteX3" fmla="*/ 10522 w 10530"/>
              <a:gd name="connsiteY3" fmla="*/ 10825 h 10859"/>
              <a:gd name="connsiteX4" fmla="*/ 36 w 10530"/>
              <a:gd name="connsiteY4" fmla="*/ 10859 h 10859"/>
              <a:gd name="connsiteX5" fmla="*/ 2 w 10530"/>
              <a:gd name="connsiteY5" fmla="*/ 4496 h 10859"/>
              <a:gd name="connsiteX0" fmla="*/ 2 w 10530"/>
              <a:gd name="connsiteY0" fmla="*/ 4496 h 10859"/>
              <a:gd name="connsiteX1" fmla="*/ 8021 w 10530"/>
              <a:gd name="connsiteY1" fmla="*/ 37 h 10859"/>
              <a:gd name="connsiteX2" fmla="*/ 10484 w 10530"/>
              <a:gd name="connsiteY2" fmla="*/ 0 h 10859"/>
              <a:gd name="connsiteX3" fmla="*/ 10522 w 10530"/>
              <a:gd name="connsiteY3" fmla="*/ 10825 h 10859"/>
              <a:gd name="connsiteX4" fmla="*/ 36 w 10530"/>
              <a:gd name="connsiteY4" fmla="*/ 10859 h 10859"/>
              <a:gd name="connsiteX5" fmla="*/ 2 w 10530"/>
              <a:gd name="connsiteY5" fmla="*/ 4496 h 10859"/>
              <a:gd name="connsiteX0" fmla="*/ 2 w 10530"/>
              <a:gd name="connsiteY0" fmla="*/ 4459 h 10822"/>
              <a:gd name="connsiteX1" fmla="*/ 8021 w 10530"/>
              <a:gd name="connsiteY1" fmla="*/ 0 h 10822"/>
              <a:gd name="connsiteX2" fmla="*/ 10495 w 10530"/>
              <a:gd name="connsiteY2" fmla="*/ 26 h 10822"/>
              <a:gd name="connsiteX3" fmla="*/ 10522 w 10530"/>
              <a:gd name="connsiteY3" fmla="*/ 10788 h 10822"/>
              <a:gd name="connsiteX4" fmla="*/ 36 w 10530"/>
              <a:gd name="connsiteY4" fmla="*/ 10822 h 10822"/>
              <a:gd name="connsiteX5" fmla="*/ 2 w 10530"/>
              <a:gd name="connsiteY5" fmla="*/ 4459 h 10822"/>
              <a:gd name="connsiteX0" fmla="*/ 2 w 10511"/>
              <a:gd name="connsiteY0" fmla="*/ 4459 h 10822"/>
              <a:gd name="connsiteX1" fmla="*/ 8021 w 10511"/>
              <a:gd name="connsiteY1" fmla="*/ 0 h 10822"/>
              <a:gd name="connsiteX2" fmla="*/ 10495 w 10511"/>
              <a:gd name="connsiteY2" fmla="*/ 26 h 10822"/>
              <a:gd name="connsiteX3" fmla="*/ 10501 w 10511"/>
              <a:gd name="connsiteY3" fmla="*/ 10809 h 10822"/>
              <a:gd name="connsiteX4" fmla="*/ 36 w 10511"/>
              <a:gd name="connsiteY4" fmla="*/ 10822 h 10822"/>
              <a:gd name="connsiteX5" fmla="*/ 2 w 10511"/>
              <a:gd name="connsiteY5" fmla="*/ 4459 h 10822"/>
              <a:gd name="connsiteX0" fmla="*/ 2 w 10495"/>
              <a:gd name="connsiteY0" fmla="*/ 4459 h 10822"/>
              <a:gd name="connsiteX1" fmla="*/ 8021 w 10495"/>
              <a:gd name="connsiteY1" fmla="*/ 0 h 10822"/>
              <a:gd name="connsiteX2" fmla="*/ 10495 w 10495"/>
              <a:gd name="connsiteY2" fmla="*/ 26 h 10822"/>
              <a:gd name="connsiteX3" fmla="*/ 10459 w 10495"/>
              <a:gd name="connsiteY3" fmla="*/ 10809 h 10822"/>
              <a:gd name="connsiteX4" fmla="*/ 36 w 10495"/>
              <a:gd name="connsiteY4" fmla="*/ 10822 h 10822"/>
              <a:gd name="connsiteX5" fmla="*/ 2 w 10495"/>
              <a:gd name="connsiteY5" fmla="*/ 4459 h 10822"/>
              <a:gd name="connsiteX0" fmla="*/ 2 w 10495"/>
              <a:gd name="connsiteY0" fmla="*/ 4459 h 10822"/>
              <a:gd name="connsiteX1" fmla="*/ 8021 w 10495"/>
              <a:gd name="connsiteY1" fmla="*/ 0 h 10822"/>
              <a:gd name="connsiteX2" fmla="*/ 10495 w 10495"/>
              <a:gd name="connsiteY2" fmla="*/ 26 h 10822"/>
              <a:gd name="connsiteX3" fmla="*/ 10459 w 10495"/>
              <a:gd name="connsiteY3" fmla="*/ 10809 h 10822"/>
              <a:gd name="connsiteX4" fmla="*/ 36 w 10495"/>
              <a:gd name="connsiteY4" fmla="*/ 10822 h 10822"/>
              <a:gd name="connsiteX5" fmla="*/ 2 w 10495"/>
              <a:gd name="connsiteY5" fmla="*/ 4459 h 10822"/>
              <a:gd name="connsiteX0" fmla="*/ 2 w 10495"/>
              <a:gd name="connsiteY0" fmla="*/ 4459 h 10822"/>
              <a:gd name="connsiteX1" fmla="*/ 8021 w 10495"/>
              <a:gd name="connsiteY1" fmla="*/ 0 h 10822"/>
              <a:gd name="connsiteX2" fmla="*/ 10495 w 10495"/>
              <a:gd name="connsiteY2" fmla="*/ 26 h 10822"/>
              <a:gd name="connsiteX3" fmla="*/ 10459 w 10495"/>
              <a:gd name="connsiteY3" fmla="*/ 10809 h 10822"/>
              <a:gd name="connsiteX4" fmla="*/ 36 w 10495"/>
              <a:gd name="connsiteY4" fmla="*/ 10822 h 10822"/>
              <a:gd name="connsiteX5" fmla="*/ 2 w 10495"/>
              <a:gd name="connsiteY5" fmla="*/ 4459 h 10822"/>
              <a:gd name="connsiteX0" fmla="*/ 2 w 10495"/>
              <a:gd name="connsiteY0" fmla="*/ 4459 h 10822"/>
              <a:gd name="connsiteX1" fmla="*/ 8021 w 10495"/>
              <a:gd name="connsiteY1" fmla="*/ 0 h 10822"/>
              <a:gd name="connsiteX2" fmla="*/ 10495 w 10495"/>
              <a:gd name="connsiteY2" fmla="*/ 26 h 10822"/>
              <a:gd name="connsiteX3" fmla="*/ 10459 w 10495"/>
              <a:gd name="connsiteY3" fmla="*/ 10809 h 10822"/>
              <a:gd name="connsiteX4" fmla="*/ 36 w 10495"/>
              <a:gd name="connsiteY4" fmla="*/ 10822 h 10822"/>
              <a:gd name="connsiteX5" fmla="*/ 2 w 10495"/>
              <a:gd name="connsiteY5" fmla="*/ 4459 h 10822"/>
              <a:gd name="connsiteX0" fmla="*/ 2 w 10495"/>
              <a:gd name="connsiteY0" fmla="*/ 4459 h 10822"/>
              <a:gd name="connsiteX1" fmla="*/ 8021 w 10495"/>
              <a:gd name="connsiteY1" fmla="*/ 0 h 10822"/>
              <a:gd name="connsiteX2" fmla="*/ 10495 w 10495"/>
              <a:gd name="connsiteY2" fmla="*/ 26 h 10822"/>
              <a:gd name="connsiteX3" fmla="*/ 10459 w 10495"/>
              <a:gd name="connsiteY3" fmla="*/ 10809 h 10822"/>
              <a:gd name="connsiteX4" fmla="*/ 36 w 10495"/>
              <a:gd name="connsiteY4" fmla="*/ 10822 h 10822"/>
              <a:gd name="connsiteX5" fmla="*/ 2 w 10495"/>
              <a:gd name="connsiteY5" fmla="*/ 4459 h 10822"/>
              <a:gd name="connsiteX0" fmla="*/ 2 w 10462"/>
              <a:gd name="connsiteY0" fmla="*/ 4459 h 10822"/>
              <a:gd name="connsiteX1" fmla="*/ 8021 w 10462"/>
              <a:gd name="connsiteY1" fmla="*/ 0 h 10822"/>
              <a:gd name="connsiteX2" fmla="*/ 10442 w 10462"/>
              <a:gd name="connsiteY2" fmla="*/ 26 h 10822"/>
              <a:gd name="connsiteX3" fmla="*/ 10459 w 10462"/>
              <a:gd name="connsiteY3" fmla="*/ 10809 h 10822"/>
              <a:gd name="connsiteX4" fmla="*/ 36 w 10462"/>
              <a:gd name="connsiteY4" fmla="*/ 10822 h 10822"/>
              <a:gd name="connsiteX5" fmla="*/ 2 w 10462"/>
              <a:gd name="connsiteY5" fmla="*/ 4459 h 10822"/>
              <a:gd name="connsiteX0" fmla="*/ 2 w 10474"/>
              <a:gd name="connsiteY0" fmla="*/ 4459 h 10822"/>
              <a:gd name="connsiteX1" fmla="*/ 8021 w 10474"/>
              <a:gd name="connsiteY1" fmla="*/ 0 h 10822"/>
              <a:gd name="connsiteX2" fmla="*/ 10474 w 10474"/>
              <a:gd name="connsiteY2" fmla="*/ 26 h 10822"/>
              <a:gd name="connsiteX3" fmla="*/ 10459 w 10474"/>
              <a:gd name="connsiteY3" fmla="*/ 10809 h 10822"/>
              <a:gd name="connsiteX4" fmla="*/ 36 w 10474"/>
              <a:gd name="connsiteY4" fmla="*/ 10822 h 10822"/>
              <a:gd name="connsiteX5" fmla="*/ 2 w 10474"/>
              <a:gd name="connsiteY5" fmla="*/ 4459 h 1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74" h="10822">
                <a:moveTo>
                  <a:pt x="2" y="4459"/>
                </a:moveTo>
                <a:lnTo>
                  <a:pt x="8021" y="0"/>
                </a:lnTo>
                <a:lnTo>
                  <a:pt x="10474" y="26"/>
                </a:lnTo>
                <a:cubicBezTo>
                  <a:pt x="10456" y="3692"/>
                  <a:pt x="10477" y="-1037"/>
                  <a:pt x="10459" y="10809"/>
                </a:cubicBezTo>
                <a:lnTo>
                  <a:pt x="36" y="10822"/>
                </a:lnTo>
                <a:cubicBezTo>
                  <a:pt x="52" y="8743"/>
                  <a:pt x="-14" y="6538"/>
                  <a:pt x="2" y="4459"/>
                </a:cubicBez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9" name="Háromszög 38">
            <a:extLst>
              <a:ext uri="{FF2B5EF4-FFF2-40B4-BE49-F238E27FC236}">
                <a16:creationId xmlns:a16="http://schemas.microsoft.com/office/drawing/2014/main" id="{AA1EA2D4-4D30-4879-ACD1-E63126E8F2BD}"/>
              </a:ext>
            </a:extLst>
          </p:cNvPr>
          <p:cNvSpPr/>
          <p:nvPr/>
        </p:nvSpPr>
        <p:spPr>
          <a:xfrm rot="4576010">
            <a:off x="-757012" y="3416565"/>
            <a:ext cx="10485940" cy="9039604"/>
          </a:xfrm>
          <a:prstGeom prst="triangle">
            <a:avLst/>
          </a:prstGeom>
          <a:solidFill>
            <a:schemeClr val="accent5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Alcím 2">
            <a:extLst>
              <a:ext uri="{FF2B5EF4-FFF2-40B4-BE49-F238E27FC236}">
                <a16:creationId xmlns:a16="http://schemas.microsoft.com/office/drawing/2014/main" id="{F557115C-A9EC-4AF9-9269-DF40BAEADE6D}"/>
              </a:ext>
            </a:extLst>
          </p:cNvPr>
          <p:cNvSpPr txBox="1">
            <a:spLocks/>
          </p:cNvSpPr>
          <p:nvPr/>
        </p:nvSpPr>
        <p:spPr>
          <a:xfrm>
            <a:off x="-1" y="5958731"/>
            <a:ext cx="5244432" cy="7178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hu-HU" sz="3600" dirty="0">
                <a:latin typeface="Helvetica Neue LT com 47 light condensed oblique" panose="020B0406020202030204" pitchFamily="34" charset="-18"/>
                <a:cs typeface="GreekS_IV50" panose="00000400000000000000" pitchFamily="2" charset="0"/>
              </a:rPr>
              <a:t>Rektifikált kép</a:t>
            </a:r>
            <a:endParaRPr lang="de-DE" sz="3500" dirty="0">
              <a:latin typeface="Helvetica Neue LT com 47 light condensed oblique" panose="020B0406020202030204" pitchFamily="34" charset="-18"/>
              <a:cs typeface="GreekS_IV50" panose="00000400000000000000" pitchFamily="2" charset="0"/>
            </a:endParaRPr>
          </a:p>
        </p:txBody>
      </p:sp>
      <p:sp>
        <p:nvSpPr>
          <p:cNvPr id="28" name="Téglalap 27">
            <a:extLst>
              <a:ext uri="{FF2B5EF4-FFF2-40B4-BE49-F238E27FC236}">
                <a16:creationId xmlns:a16="http://schemas.microsoft.com/office/drawing/2014/main" id="{4C1AF5A2-9414-4106-B299-F8CA61F07946}"/>
              </a:ext>
            </a:extLst>
          </p:cNvPr>
          <p:cNvSpPr/>
          <p:nvPr/>
        </p:nvSpPr>
        <p:spPr>
          <a:xfrm>
            <a:off x="26251" y="5269833"/>
            <a:ext cx="3239144" cy="1419796"/>
          </a:xfrm>
          <a:prstGeom prst="rect">
            <a:avLst/>
          </a:prstGeom>
          <a:blipFill dpi="0" rotWithShape="1">
            <a:blip r:embed="rId2">
              <a:alphaModFix amt="2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Téglalap 28">
            <a:hlinkClick r:id="rId3" action="ppaction://hlinksldjump"/>
            <a:extLst>
              <a:ext uri="{FF2B5EF4-FFF2-40B4-BE49-F238E27FC236}">
                <a16:creationId xmlns:a16="http://schemas.microsoft.com/office/drawing/2014/main" id="{E50C4D0F-93EE-44DC-87B3-C84B13A6C0D1}"/>
              </a:ext>
            </a:extLst>
          </p:cNvPr>
          <p:cNvSpPr/>
          <p:nvPr/>
        </p:nvSpPr>
        <p:spPr>
          <a:xfrm rot="1800000" flipH="1">
            <a:off x="9629584" y="328399"/>
            <a:ext cx="36000" cy="180000"/>
          </a:xfrm>
          <a:prstGeom prst="rect">
            <a:avLst/>
          </a:prstGeom>
          <a:solidFill>
            <a:srgbClr val="173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églalap 29">
            <a:hlinkClick r:id="rId4" action="ppaction://hlinksldjump"/>
            <a:extLst>
              <a:ext uri="{FF2B5EF4-FFF2-40B4-BE49-F238E27FC236}">
                <a16:creationId xmlns:a16="http://schemas.microsoft.com/office/drawing/2014/main" id="{646987EB-E91E-4E75-AB30-F22DFB53E997}"/>
              </a:ext>
            </a:extLst>
          </p:cNvPr>
          <p:cNvSpPr/>
          <p:nvPr/>
        </p:nvSpPr>
        <p:spPr>
          <a:xfrm rot="1800000" flipH="1">
            <a:off x="9812132" y="328399"/>
            <a:ext cx="36000" cy="180000"/>
          </a:xfrm>
          <a:prstGeom prst="rect">
            <a:avLst/>
          </a:prstGeom>
          <a:solidFill>
            <a:srgbClr val="173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églalap 30">
            <a:hlinkClick r:id="rId5" action="ppaction://hlinksldjump"/>
            <a:extLst>
              <a:ext uri="{FF2B5EF4-FFF2-40B4-BE49-F238E27FC236}">
                <a16:creationId xmlns:a16="http://schemas.microsoft.com/office/drawing/2014/main" id="{BB8C1503-5FC6-43A4-95BC-69F97F555110}"/>
              </a:ext>
            </a:extLst>
          </p:cNvPr>
          <p:cNvSpPr/>
          <p:nvPr/>
        </p:nvSpPr>
        <p:spPr>
          <a:xfrm rot="1800000" flipH="1">
            <a:off x="9994680" y="328399"/>
            <a:ext cx="36000" cy="180000"/>
          </a:xfrm>
          <a:prstGeom prst="rect">
            <a:avLst/>
          </a:prstGeom>
          <a:solidFill>
            <a:srgbClr val="173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églalap 31">
            <a:hlinkClick r:id="rId6" action="ppaction://hlinksldjump"/>
            <a:extLst>
              <a:ext uri="{FF2B5EF4-FFF2-40B4-BE49-F238E27FC236}">
                <a16:creationId xmlns:a16="http://schemas.microsoft.com/office/drawing/2014/main" id="{A8A3041D-1966-4818-AF78-B20E107F166E}"/>
              </a:ext>
            </a:extLst>
          </p:cNvPr>
          <p:cNvSpPr/>
          <p:nvPr/>
        </p:nvSpPr>
        <p:spPr>
          <a:xfrm rot="1800000" flipH="1">
            <a:off x="10177228" y="328399"/>
            <a:ext cx="36000" cy="180000"/>
          </a:xfrm>
          <a:prstGeom prst="rect">
            <a:avLst/>
          </a:prstGeom>
          <a:solidFill>
            <a:srgbClr val="173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églalap 32">
            <a:hlinkClick r:id="rId7" action="ppaction://hlinksldjump"/>
            <a:extLst>
              <a:ext uri="{FF2B5EF4-FFF2-40B4-BE49-F238E27FC236}">
                <a16:creationId xmlns:a16="http://schemas.microsoft.com/office/drawing/2014/main" id="{7EEB232B-E2EE-4806-80D2-4F6401061A00}"/>
              </a:ext>
            </a:extLst>
          </p:cNvPr>
          <p:cNvSpPr/>
          <p:nvPr/>
        </p:nvSpPr>
        <p:spPr>
          <a:xfrm rot="1800000" flipH="1">
            <a:off x="10359776" y="328399"/>
            <a:ext cx="36000" cy="180000"/>
          </a:xfrm>
          <a:prstGeom prst="rect">
            <a:avLst/>
          </a:prstGeom>
          <a:solidFill>
            <a:srgbClr val="173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églalap 33">
            <a:hlinkClick r:id="rId8" action="ppaction://hlinksldjump"/>
            <a:extLst>
              <a:ext uri="{FF2B5EF4-FFF2-40B4-BE49-F238E27FC236}">
                <a16:creationId xmlns:a16="http://schemas.microsoft.com/office/drawing/2014/main" id="{39C2E724-914E-474B-A82A-E2CA4158C023}"/>
              </a:ext>
            </a:extLst>
          </p:cNvPr>
          <p:cNvSpPr/>
          <p:nvPr/>
        </p:nvSpPr>
        <p:spPr>
          <a:xfrm rot="1800000" flipH="1">
            <a:off x="10542324" y="328399"/>
            <a:ext cx="36000" cy="180000"/>
          </a:xfrm>
          <a:prstGeom prst="rect">
            <a:avLst/>
          </a:prstGeom>
          <a:solidFill>
            <a:srgbClr val="173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églalap 34">
            <a:hlinkClick r:id="rId9" action="ppaction://hlinksldjump"/>
            <a:extLst>
              <a:ext uri="{FF2B5EF4-FFF2-40B4-BE49-F238E27FC236}">
                <a16:creationId xmlns:a16="http://schemas.microsoft.com/office/drawing/2014/main" id="{E8933EBB-9890-494C-8B1A-55B2749F40A7}"/>
              </a:ext>
            </a:extLst>
          </p:cNvPr>
          <p:cNvSpPr/>
          <p:nvPr/>
        </p:nvSpPr>
        <p:spPr>
          <a:xfrm rot="1800000" flipH="1">
            <a:off x="10724872" y="328399"/>
            <a:ext cx="36000" cy="180000"/>
          </a:xfrm>
          <a:prstGeom prst="rect">
            <a:avLst/>
          </a:prstGeom>
          <a:solidFill>
            <a:srgbClr val="173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églalap 35">
            <a:hlinkClick r:id="rId10" action="ppaction://hlinksldjump"/>
            <a:extLst>
              <a:ext uri="{FF2B5EF4-FFF2-40B4-BE49-F238E27FC236}">
                <a16:creationId xmlns:a16="http://schemas.microsoft.com/office/drawing/2014/main" id="{F2F05CFF-1AFC-4C84-9430-32CCF92F4C1C}"/>
              </a:ext>
            </a:extLst>
          </p:cNvPr>
          <p:cNvSpPr/>
          <p:nvPr/>
        </p:nvSpPr>
        <p:spPr>
          <a:xfrm rot="1800000" flipH="1">
            <a:off x="10907420" y="328399"/>
            <a:ext cx="36000" cy="180000"/>
          </a:xfrm>
          <a:prstGeom prst="rect">
            <a:avLst/>
          </a:prstGeom>
          <a:solidFill>
            <a:srgbClr val="173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églalap 36">
            <a:hlinkClick r:id="rId11" action="ppaction://hlinksldjump"/>
            <a:extLst>
              <a:ext uri="{FF2B5EF4-FFF2-40B4-BE49-F238E27FC236}">
                <a16:creationId xmlns:a16="http://schemas.microsoft.com/office/drawing/2014/main" id="{2B4DC890-6709-4D47-8C06-63C09D628284}"/>
              </a:ext>
            </a:extLst>
          </p:cNvPr>
          <p:cNvSpPr/>
          <p:nvPr/>
        </p:nvSpPr>
        <p:spPr>
          <a:xfrm rot="1800000" flipH="1">
            <a:off x="11089968" y="328399"/>
            <a:ext cx="36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0C28FFD9-A245-41EF-A3EE-18CBCF0924E7}"/>
              </a:ext>
            </a:extLst>
          </p:cNvPr>
          <p:cNvSpPr txBox="1"/>
          <p:nvPr/>
        </p:nvSpPr>
        <p:spPr>
          <a:xfrm>
            <a:off x="11373881" y="6514804"/>
            <a:ext cx="611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400" dirty="0">
                <a:solidFill>
                  <a:srgbClr val="1A3770"/>
                </a:solidFill>
                <a:latin typeface="Helvetica Neue LT com 47 light condensed oblique" panose="020B0406020202030204" pitchFamily="34" charset="-18"/>
              </a:rPr>
              <a:t>8/9</a:t>
            </a:r>
            <a:endParaRPr lang="de-DE" sz="1400" dirty="0">
              <a:solidFill>
                <a:srgbClr val="1A3770"/>
              </a:solidFill>
              <a:latin typeface="Helvetica Neue LT com 47 light condensed oblique" panose="020B0406020202030204" pitchFamily="34" charset="-18"/>
            </a:endParaRPr>
          </a:p>
        </p:txBody>
      </p:sp>
      <p:pic>
        <p:nvPicPr>
          <p:cNvPr id="18" name="Kép 17">
            <a:extLst>
              <a:ext uri="{FF2B5EF4-FFF2-40B4-BE49-F238E27FC236}">
                <a16:creationId xmlns:a16="http://schemas.microsoft.com/office/drawing/2014/main" id="{C56E5407-53EB-4C3E-A75C-04F763F2CF8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24"/>
          <a:stretch/>
        </p:blipFill>
        <p:spPr>
          <a:xfrm>
            <a:off x="2033831" y="887765"/>
            <a:ext cx="8952178" cy="333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979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E8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lyamatábra: Kézi adatbevitel 26">
            <a:extLst>
              <a:ext uri="{FF2B5EF4-FFF2-40B4-BE49-F238E27FC236}">
                <a16:creationId xmlns:a16="http://schemas.microsoft.com/office/drawing/2014/main" id="{F04F9887-3B14-4A9C-B2BA-17109D5E6920}"/>
              </a:ext>
            </a:extLst>
          </p:cNvPr>
          <p:cNvSpPr/>
          <p:nvPr/>
        </p:nvSpPr>
        <p:spPr>
          <a:xfrm rot="10800000" flipH="1">
            <a:off x="650932" y="744389"/>
            <a:ext cx="10711073" cy="5565099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87 w 10000"/>
              <a:gd name="connsiteY0" fmla="*/ 37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87 w 10000"/>
              <a:gd name="connsiteY4" fmla="*/ 3700 h 10000"/>
              <a:gd name="connsiteX0" fmla="*/ 48 w 10000"/>
              <a:gd name="connsiteY0" fmla="*/ 376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48 w 10000"/>
              <a:gd name="connsiteY4" fmla="*/ 3762 h 10000"/>
              <a:gd name="connsiteX0" fmla="*/ 48 w 10000"/>
              <a:gd name="connsiteY0" fmla="*/ 376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48 w 10000"/>
              <a:gd name="connsiteY4" fmla="*/ 3762 h 10000"/>
              <a:gd name="connsiteX0" fmla="*/ 48 w 10118"/>
              <a:gd name="connsiteY0" fmla="*/ 4886 h 11124"/>
              <a:gd name="connsiteX1" fmla="*/ 10118 w 10118"/>
              <a:gd name="connsiteY1" fmla="*/ 0 h 11124"/>
              <a:gd name="connsiteX2" fmla="*/ 10000 w 10118"/>
              <a:gd name="connsiteY2" fmla="*/ 11124 h 11124"/>
              <a:gd name="connsiteX3" fmla="*/ 0 w 10118"/>
              <a:gd name="connsiteY3" fmla="*/ 11124 h 11124"/>
              <a:gd name="connsiteX4" fmla="*/ 48 w 10118"/>
              <a:gd name="connsiteY4" fmla="*/ 4886 h 11124"/>
              <a:gd name="connsiteX0" fmla="*/ 22 w 10118"/>
              <a:gd name="connsiteY0" fmla="*/ 4761 h 11124"/>
              <a:gd name="connsiteX1" fmla="*/ 10118 w 10118"/>
              <a:gd name="connsiteY1" fmla="*/ 0 h 11124"/>
              <a:gd name="connsiteX2" fmla="*/ 10000 w 10118"/>
              <a:gd name="connsiteY2" fmla="*/ 11124 h 11124"/>
              <a:gd name="connsiteX3" fmla="*/ 0 w 10118"/>
              <a:gd name="connsiteY3" fmla="*/ 11124 h 11124"/>
              <a:gd name="connsiteX4" fmla="*/ 22 w 10118"/>
              <a:gd name="connsiteY4" fmla="*/ 4761 h 11124"/>
              <a:gd name="connsiteX0" fmla="*/ 22 w 10025"/>
              <a:gd name="connsiteY0" fmla="*/ 5798 h 12161"/>
              <a:gd name="connsiteX1" fmla="*/ 10025 w 10025"/>
              <a:gd name="connsiteY1" fmla="*/ 0 h 12161"/>
              <a:gd name="connsiteX2" fmla="*/ 10000 w 10025"/>
              <a:gd name="connsiteY2" fmla="*/ 12161 h 12161"/>
              <a:gd name="connsiteX3" fmla="*/ 0 w 10025"/>
              <a:gd name="connsiteY3" fmla="*/ 12161 h 12161"/>
              <a:gd name="connsiteX4" fmla="*/ 22 w 10025"/>
              <a:gd name="connsiteY4" fmla="*/ 5798 h 12161"/>
              <a:gd name="connsiteX0" fmla="*/ 22 w 10025"/>
              <a:gd name="connsiteY0" fmla="*/ 5798 h 12161"/>
              <a:gd name="connsiteX1" fmla="*/ 9214 w 10025"/>
              <a:gd name="connsiteY1" fmla="*/ 487 h 12161"/>
              <a:gd name="connsiteX2" fmla="*/ 10025 w 10025"/>
              <a:gd name="connsiteY2" fmla="*/ 0 h 12161"/>
              <a:gd name="connsiteX3" fmla="*/ 10000 w 10025"/>
              <a:gd name="connsiteY3" fmla="*/ 12161 h 12161"/>
              <a:gd name="connsiteX4" fmla="*/ 0 w 10025"/>
              <a:gd name="connsiteY4" fmla="*/ 12161 h 12161"/>
              <a:gd name="connsiteX5" fmla="*/ 22 w 10025"/>
              <a:gd name="connsiteY5" fmla="*/ 5798 h 12161"/>
              <a:gd name="connsiteX0" fmla="*/ 22 w 10025"/>
              <a:gd name="connsiteY0" fmla="*/ 5830 h 12193"/>
              <a:gd name="connsiteX1" fmla="*/ 7910 w 10025"/>
              <a:gd name="connsiteY1" fmla="*/ 0 h 12193"/>
              <a:gd name="connsiteX2" fmla="*/ 10025 w 10025"/>
              <a:gd name="connsiteY2" fmla="*/ 32 h 12193"/>
              <a:gd name="connsiteX3" fmla="*/ 10000 w 10025"/>
              <a:gd name="connsiteY3" fmla="*/ 12193 h 12193"/>
              <a:gd name="connsiteX4" fmla="*/ 0 w 10025"/>
              <a:gd name="connsiteY4" fmla="*/ 12193 h 12193"/>
              <a:gd name="connsiteX5" fmla="*/ 22 w 10025"/>
              <a:gd name="connsiteY5" fmla="*/ 5830 h 12193"/>
              <a:gd name="connsiteX0" fmla="*/ 22 w 10025"/>
              <a:gd name="connsiteY0" fmla="*/ 5798 h 12161"/>
              <a:gd name="connsiteX1" fmla="*/ 7985 w 10025"/>
              <a:gd name="connsiteY1" fmla="*/ 1339 h 12161"/>
              <a:gd name="connsiteX2" fmla="*/ 10025 w 10025"/>
              <a:gd name="connsiteY2" fmla="*/ 0 h 12161"/>
              <a:gd name="connsiteX3" fmla="*/ 10000 w 10025"/>
              <a:gd name="connsiteY3" fmla="*/ 12161 h 12161"/>
              <a:gd name="connsiteX4" fmla="*/ 0 w 10025"/>
              <a:gd name="connsiteY4" fmla="*/ 12161 h 12161"/>
              <a:gd name="connsiteX5" fmla="*/ 22 w 10025"/>
              <a:gd name="connsiteY5" fmla="*/ 5798 h 12161"/>
              <a:gd name="connsiteX0" fmla="*/ 22 w 10011"/>
              <a:gd name="connsiteY0" fmla="*/ 4576 h 10939"/>
              <a:gd name="connsiteX1" fmla="*/ 7985 w 10011"/>
              <a:gd name="connsiteY1" fmla="*/ 117 h 10939"/>
              <a:gd name="connsiteX2" fmla="*/ 10006 w 10011"/>
              <a:gd name="connsiteY2" fmla="*/ 0 h 10939"/>
              <a:gd name="connsiteX3" fmla="*/ 10000 w 10011"/>
              <a:gd name="connsiteY3" fmla="*/ 10939 h 10939"/>
              <a:gd name="connsiteX4" fmla="*/ 0 w 10011"/>
              <a:gd name="connsiteY4" fmla="*/ 10939 h 10939"/>
              <a:gd name="connsiteX5" fmla="*/ 22 w 10011"/>
              <a:gd name="connsiteY5" fmla="*/ 4576 h 10939"/>
              <a:gd name="connsiteX0" fmla="*/ 22 w 10011"/>
              <a:gd name="connsiteY0" fmla="*/ 4465 h 10828"/>
              <a:gd name="connsiteX1" fmla="*/ 7985 w 10011"/>
              <a:gd name="connsiteY1" fmla="*/ 6 h 10828"/>
              <a:gd name="connsiteX2" fmla="*/ 10006 w 10011"/>
              <a:gd name="connsiteY2" fmla="*/ 0 h 10828"/>
              <a:gd name="connsiteX3" fmla="*/ 10000 w 10011"/>
              <a:gd name="connsiteY3" fmla="*/ 10828 h 10828"/>
              <a:gd name="connsiteX4" fmla="*/ 0 w 10011"/>
              <a:gd name="connsiteY4" fmla="*/ 10828 h 10828"/>
              <a:gd name="connsiteX5" fmla="*/ 22 w 10011"/>
              <a:gd name="connsiteY5" fmla="*/ 4465 h 10828"/>
              <a:gd name="connsiteX0" fmla="*/ 2 w 10047"/>
              <a:gd name="connsiteY0" fmla="*/ 4465 h 10828"/>
              <a:gd name="connsiteX1" fmla="*/ 8021 w 10047"/>
              <a:gd name="connsiteY1" fmla="*/ 6 h 10828"/>
              <a:gd name="connsiteX2" fmla="*/ 10042 w 10047"/>
              <a:gd name="connsiteY2" fmla="*/ 0 h 10828"/>
              <a:gd name="connsiteX3" fmla="*/ 10036 w 10047"/>
              <a:gd name="connsiteY3" fmla="*/ 10828 h 10828"/>
              <a:gd name="connsiteX4" fmla="*/ 36 w 10047"/>
              <a:gd name="connsiteY4" fmla="*/ 10828 h 10828"/>
              <a:gd name="connsiteX5" fmla="*/ 2 w 10047"/>
              <a:gd name="connsiteY5" fmla="*/ 4465 h 10828"/>
              <a:gd name="connsiteX0" fmla="*/ 2 w 10447"/>
              <a:gd name="connsiteY0" fmla="*/ 4554 h 10917"/>
              <a:gd name="connsiteX1" fmla="*/ 8021 w 10447"/>
              <a:gd name="connsiteY1" fmla="*/ 95 h 10917"/>
              <a:gd name="connsiteX2" fmla="*/ 10447 w 10447"/>
              <a:gd name="connsiteY2" fmla="*/ 0 h 10917"/>
              <a:gd name="connsiteX3" fmla="*/ 10036 w 10447"/>
              <a:gd name="connsiteY3" fmla="*/ 10917 h 10917"/>
              <a:gd name="connsiteX4" fmla="*/ 36 w 10447"/>
              <a:gd name="connsiteY4" fmla="*/ 10917 h 10917"/>
              <a:gd name="connsiteX5" fmla="*/ 2 w 10447"/>
              <a:gd name="connsiteY5" fmla="*/ 4554 h 10917"/>
              <a:gd name="connsiteX0" fmla="*/ 2 w 10458"/>
              <a:gd name="connsiteY0" fmla="*/ 4554 h 10917"/>
              <a:gd name="connsiteX1" fmla="*/ 8021 w 10458"/>
              <a:gd name="connsiteY1" fmla="*/ 95 h 10917"/>
              <a:gd name="connsiteX2" fmla="*/ 10447 w 10458"/>
              <a:gd name="connsiteY2" fmla="*/ 0 h 10917"/>
              <a:gd name="connsiteX3" fmla="*/ 10447 w 10458"/>
              <a:gd name="connsiteY3" fmla="*/ 10883 h 10917"/>
              <a:gd name="connsiteX4" fmla="*/ 36 w 10458"/>
              <a:gd name="connsiteY4" fmla="*/ 10917 h 10917"/>
              <a:gd name="connsiteX5" fmla="*/ 2 w 10458"/>
              <a:gd name="connsiteY5" fmla="*/ 4554 h 10917"/>
              <a:gd name="connsiteX0" fmla="*/ 2 w 10528"/>
              <a:gd name="connsiteY0" fmla="*/ 4554 h 10917"/>
              <a:gd name="connsiteX1" fmla="*/ 8021 w 10528"/>
              <a:gd name="connsiteY1" fmla="*/ 95 h 10917"/>
              <a:gd name="connsiteX2" fmla="*/ 10447 w 10528"/>
              <a:gd name="connsiteY2" fmla="*/ 0 h 10917"/>
              <a:gd name="connsiteX3" fmla="*/ 10522 w 10528"/>
              <a:gd name="connsiteY3" fmla="*/ 10883 h 10917"/>
              <a:gd name="connsiteX4" fmla="*/ 36 w 10528"/>
              <a:gd name="connsiteY4" fmla="*/ 10917 h 10917"/>
              <a:gd name="connsiteX5" fmla="*/ 2 w 10528"/>
              <a:gd name="connsiteY5" fmla="*/ 4554 h 10917"/>
              <a:gd name="connsiteX0" fmla="*/ 2 w 10530"/>
              <a:gd name="connsiteY0" fmla="*/ 4459 h 10822"/>
              <a:gd name="connsiteX1" fmla="*/ 8021 w 10530"/>
              <a:gd name="connsiteY1" fmla="*/ 0 h 10822"/>
              <a:gd name="connsiteX2" fmla="*/ 10484 w 10530"/>
              <a:gd name="connsiteY2" fmla="*/ 90 h 10822"/>
              <a:gd name="connsiteX3" fmla="*/ 10522 w 10530"/>
              <a:gd name="connsiteY3" fmla="*/ 10788 h 10822"/>
              <a:gd name="connsiteX4" fmla="*/ 36 w 10530"/>
              <a:gd name="connsiteY4" fmla="*/ 10822 h 10822"/>
              <a:gd name="connsiteX5" fmla="*/ 2 w 10530"/>
              <a:gd name="connsiteY5" fmla="*/ 4459 h 10822"/>
              <a:gd name="connsiteX0" fmla="*/ 2 w 10530"/>
              <a:gd name="connsiteY0" fmla="*/ 4517 h 10880"/>
              <a:gd name="connsiteX1" fmla="*/ 8021 w 10530"/>
              <a:gd name="connsiteY1" fmla="*/ 58 h 10880"/>
              <a:gd name="connsiteX2" fmla="*/ 10484 w 10530"/>
              <a:gd name="connsiteY2" fmla="*/ 0 h 10880"/>
              <a:gd name="connsiteX3" fmla="*/ 10522 w 10530"/>
              <a:gd name="connsiteY3" fmla="*/ 10846 h 10880"/>
              <a:gd name="connsiteX4" fmla="*/ 36 w 10530"/>
              <a:gd name="connsiteY4" fmla="*/ 10880 h 10880"/>
              <a:gd name="connsiteX5" fmla="*/ 2 w 10530"/>
              <a:gd name="connsiteY5" fmla="*/ 4517 h 10880"/>
              <a:gd name="connsiteX0" fmla="*/ 2 w 10530"/>
              <a:gd name="connsiteY0" fmla="*/ 4459 h 10822"/>
              <a:gd name="connsiteX1" fmla="*/ 8021 w 10530"/>
              <a:gd name="connsiteY1" fmla="*/ 0 h 10822"/>
              <a:gd name="connsiteX2" fmla="*/ 10484 w 10530"/>
              <a:gd name="connsiteY2" fmla="*/ 26 h 10822"/>
              <a:gd name="connsiteX3" fmla="*/ 10522 w 10530"/>
              <a:gd name="connsiteY3" fmla="*/ 10788 h 10822"/>
              <a:gd name="connsiteX4" fmla="*/ 36 w 10530"/>
              <a:gd name="connsiteY4" fmla="*/ 10822 h 10822"/>
              <a:gd name="connsiteX5" fmla="*/ 2 w 10530"/>
              <a:gd name="connsiteY5" fmla="*/ 4459 h 10822"/>
              <a:gd name="connsiteX0" fmla="*/ 2 w 10530"/>
              <a:gd name="connsiteY0" fmla="*/ 4496 h 10859"/>
              <a:gd name="connsiteX1" fmla="*/ 8021 w 10530"/>
              <a:gd name="connsiteY1" fmla="*/ 37 h 10859"/>
              <a:gd name="connsiteX2" fmla="*/ 10484 w 10530"/>
              <a:gd name="connsiteY2" fmla="*/ 0 h 10859"/>
              <a:gd name="connsiteX3" fmla="*/ 10522 w 10530"/>
              <a:gd name="connsiteY3" fmla="*/ 10825 h 10859"/>
              <a:gd name="connsiteX4" fmla="*/ 36 w 10530"/>
              <a:gd name="connsiteY4" fmla="*/ 10859 h 10859"/>
              <a:gd name="connsiteX5" fmla="*/ 2 w 10530"/>
              <a:gd name="connsiteY5" fmla="*/ 4496 h 10859"/>
              <a:gd name="connsiteX0" fmla="*/ 2 w 10530"/>
              <a:gd name="connsiteY0" fmla="*/ 4496 h 10859"/>
              <a:gd name="connsiteX1" fmla="*/ 8021 w 10530"/>
              <a:gd name="connsiteY1" fmla="*/ 37 h 10859"/>
              <a:gd name="connsiteX2" fmla="*/ 10484 w 10530"/>
              <a:gd name="connsiteY2" fmla="*/ 0 h 10859"/>
              <a:gd name="connsiteX3" fmla="*/ 10522 w 10530"/>
              <a:gd name="connsiteY3" fmla="*/ 10825 h 10859"/>
              <a:gd name="connsiteX4" fmla="*/ 36 w 10530"/>
              <a:gd name="connsiteY4" fmla="*/ 10859 h 10859"/>
              <a:gd name="connsiteX5" fmla="*/ 2 w 10530"/>
              <a:gd name="connsiteY5" fmla="*/ 4496 h 10859"/>
              <a:gd name="connsiteX0" fmla="*/ 2 w 10530"/>
              <a:gd name="connsiteY0" fmla="*/ 4459 h 10822"/>
              <a:gd name="connsiteX1" fmla="*/ 8021 w 10530"/>
              <a:gd name="connsiteY1" fmla="*/ 0 h 10822"/>
              <a:gd name="connsiteX2" fmla="*/ 10495 w 10530"/>
              <a:gd name="connsiteY2" fmla="*/ 26 h 10822"/>
              <a:gd name="connsiteX3" fmla="*/ 10522 w 10530"/>
              <a:gd name="connsiteY3" fmla="*/ 10788 h 10822"/>
              <a:gd name="connsiteX4" fmla="*/ 36 w 10530"/>
              <a:gd name="connsiteY4" fmla="*/ 10822 h 10822"/>
              <a:gd name="connsiteX5" fmla="*/ 2 w 10530"/>
              <a:gd name="connsiteY5" fmla="*/ 4459 h 10822"/>
              <a:gd name="connsiteX0" fmla="*/ 2 w 10511"/>
              <a:gd name="connsiteY0" fmla="*/ 4459 h 10822"/>
              <a:gd name="connsiteX1" fmla="*/ 8021 w 10511"/>
              <a:gd name="connsiteY1" fmla="*/ 0 h 10822"/>
              <a:gd name="connsiteX2" fmla="*/ 10495 w 10511"/>
              <a:gd name="connsiteY2" fmla="*/ 26 h 10822"/>
              <a:gd name="connsiteX3" fmla="*/ 10501 w 10511"/>
              <a:gd name="connsiteY3" fmla="*/ 10809 h 10822"/>
              <a:gd name="connsiteX4" fmla="*/ 36 w 10511"/>
              <a:gd name="connsiteY4" fmla="*/ 10822 h 10822"/>
              <a:gd name="connsiteX5" fmla="*/ 2 w 10511"/>
              <a:gd name="connsiteY5" fmla="*/ 4459 h 10822"/>
              <a:gd name="connsiteX0" fmla="*/ 2 w 10495"/>
              <a:gd name="connsiteY0" fmla="*/ 4459 h 10822"/>
              <a:gd name="connsiteX1" fmla="*/ 8021 w 10495"/>
              <a:gd name="connsiteY1" fmla="*/ 0 h 10822"/>
              <a:gd name="connsiteX2" fmla="*/ 10495 w 10495"/>
              <a:gd name="connsiteY2" fmla="*/ 26 h 10822"/>
              <a:gd name="connsiteX3" fmla="*/ 10459 w 10495"/>
              <a:gd name="connsiteY3" fmla="*/ 10809 h 10822"/>
              <a:gd name="connsiteX4" fmla="*/ 36 w 10495"/>
              <a:gd name="connsiteY4" fmla="*/ 10822 h 10822"/>
              <a:gd name="connsiteX5" fmla="*/ 2 w 10495"/>
              <a:gd name="connsiteY5" fmla="*/ 4459 h 10822"/>
              <a:gd name="connsiteX0" fmla="*/ 2 w 10495"/>
              <a:gd name="connsiteY0" fmla="*/ 4459 h 10822"/>
              <a:gd name="connsiteX1" fmla="*/ 8021 w 10495"/>
              <a:gd name="connsiteY1" fmla="*/ 0 h 10822"/>
              <a:gd name="connsiteX2" fmla="*/ 10495 w 10495"/>
              <a:gd name="connsiteY2" fmla="*/ 26 h 10822"/>
              <a:gd name="connsiteX3" fmla="*/ 10459 w 10495"/>
              <a:gd name="connsiteY3" fmla="*/ 10809 h 10822"/>
              <a:gd name="connsiteX4" fmla="*/ 36 w 10495"/>
              <a:gd name="connsiteY4" fmla="*/ 10822 h 10822"/>
              <a:gd name="connsiteX5" fmla="*/ 2 w 10495"/>
              <a:gd name="connsiteY5" fmla="*/ 4459 h 10822"/>
              <a:gd name="connsiteX0" fmla="*/ 2 w 10495"/>
              <a:gd name="connsiteY0" fmla="*/ 4459 h 10822"/>
              <a:gd name="connsiteX1" fmla="*/ 8021 w 10495"/>
              <a:gd name="connsiteY1" fmla="*/ 0 h 10822"/>
              <a:gd name="connsiteX2" fmla="*/ 10495 w 10495"/>
              <a:gd name="connsiteY2" fmla="*/ 26 h 10822"/>
              <a:gd name="connsiteX3" fmla="*/ 10459 w 10495"/>
              <a:gd name="connsiteY3" fmla="*/ 10809 h 10822"/>
              <a:gd name="connsiteX4" fmla="*/ 36 w 10495"/>
              <a:gd name="connsiteY4" fmla="*/ 10822 h 10822"/>
              <a:gd name="connsiteX5" fmla="*/ 2 w 10495"/>
              <a:gd name="connsiteY5" fmla="*/ 4459 h 10822"/>
              <a:gd name="connsiteX0" fmla="*/ 2 w 10495"/>
              <a:gd name="connsiteY0" fmla="*/ 4459 h 10822"/>
              <a:gd name="connsiteX1" fmla="*/ 8021 w 10495"/>
              <a:gd name="connsiteY1" fmla="*/ 0 h 10822"/>
              <a:gd name="connsiteX2" fmla="*/ 10495 w 10495"/>
              <a:gd name="connsiteY2" fmla="*/ 26 h 10822"/>
              <a:gd name="connsiteX3" fmla="*/ 10459 w 10495"/>
              <a:gd name="connsiteY3" fmla="*/ 10809 h 10822"/>
              <a:gd name="connsiteX4" fmla="*/ 36 w 10495"/>
              <a:gd name="connsiteY4" fmla="*/ 10822 h 10822"/>
              <a:gd name="connsiteX5" fmla="*/ 2 w 10495"/>
              <a:gd name="connsiteY5" fmla="*/ 4459 h 10822"/>
              <a:gd name="connsiteX0" fmla="*/ 2 w 10495"/>
              <a:gd name="connsiteY0" fmla="*/ 4459 h 10822"/>
              <a:gd name="connsiteX1" fmla="*/ 8021 w 10495"/>
              <a:gd name="connsiteY1" fmla="*/ 0 h 10822"/>
              <a:gd name="connsiteX2" fmla="*/ 10495 w 10495"/>
              <a:gd name="connsiteY2" fmla="*/ 26 h 10822"/>
              <a:gd name="connsiteX3" fmla="*/ 10459 w 10495"/>
              <a:gd name="connsiteY3" fmla="*/ 10809 h 10822"/>
              <a:gd name="connsiteX4" fmla="*/ 36 w 10495"/>
              <a:gd name="connsiteY4" fmla="*/ 10822 h 10822"/>
              <a:gd name="connsiteX5" fmla="*/ 2 w 10495"/>
              <a:gd name="connsiteY5" fmla="*/ 4459 h 10822"/>
              <a:gd name="connsiteX0" fmla="*/ 2 w 10462"/>
              <a:gd name="connsiteY0" fmla="*/ 4459 h 10822"/>
              <a:gd name="connsiteX1" fmla="*/ 8021 w 10462"/>
              <a:gd name="connsiteY1" fmla="*/ 0 h 10822"/>
              <a:gd name="connsiteX2" fmla="*/ 10442 w 10462"/>
              <a:gd name="connsiteY2" fmla="*/ 26 h 10822"/>
              <a:gd name="connsiteX3" fmla="*/ 10459 w 10462"/>
              <a:gd name="connsiteY3" fmla="*/ 10809 h 10822"/>
              <a:gd name="connsiteX4" fmla="*/ 36 w 10462"/>
              <a:gd name="connsiteY4" fmla="*/ 10822 h 10822"/>
              <a:gd name="connsiteX5" fmla="*/ 2 w 10462"/>
              <a:gd name="connsiteY5" fmla="*/ 4459 h 10822"/>
              <a:gd name="connsiteX0" fmla="*/ 2 w 10474"/>
              <a:gd name="connsiteY0" fmla="*/ 4459 h 10822"/>
              <a:gd name="connsiteX1" fmla="*/ 8021 w 10474"/>
              <a:gd name="connsiteY1" fmla="*/ 0 h 10822"/>
              <a:gd name="connsiteX2" fmla="*/ 10474 w 10474"/>
              <a:gd name="connsiteY2" fmla="*/ 26 h 10822"/>
              <a:gd name="connsiteX3" fmla="*/ 10459 w 10474"/>
              <a:gd name="connsiteY3" fmla="*/ 10809 h 10822"/>
              <a:gd name="connsiteX4" fmla="*/ 36 w 10474"/>
              <a:gd name="connsiteY4" fmla="*/ 10822 h 10822"/>
              <a:gd name="connsiteX5" fmla="*/ 2 w 10474"/>
              <a:gd name="connsiteY5" fmla="*/ 4459 h 1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74" h="10822">
                <a:moveTo>
                  <a:pt x="2" y="4459"/>
                </a:moveTo>
                <a:lnTo>
                  <a:pt x="8021" y="0"/>
                </a:lnTo>
                <a:lnTo>
                  <a:pt x="10474" y="26"/>
                </a:lnTo>
                <a:cubicBezTo>
                  <a:pt x="10456" y="3692"/>
                  <a:pt x="10477" y="-1037"/>
                  <a:pt x="10459" y="10809"/>
                </a:cubicBezTo>
                <a:lnTo>
                  <a:pt x="36" y="10822"/>
                </a:lnTo>
                <a:cubicBezTo>
                  <a:pt x="52" y="8743"/>
                  <a:pt x="-14" y="6538"/>
                  <a:pt x="2" y="4459"/>
                </a:cubicBez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9" name="Háromszög 38">
            <a:extLst>
              <a:ext uri="{FF2B5EF4-FFF2-40B4-BE49-F238E27FC236}">
                <a16:creationId xmlns:a16="http://schemas.microsoft.com/office/drawing/2014/main" id="{48F3D7EB-EF24-46F1-81E7-CF4338D7A1CA}"/>
              </a:ext>
            </a:extLst>
          </p:cNvPr>
          <p:cNvSpPr/>
          <p:nvPr/>
        </p:nvSpPr>
        <p:spPr>
          <a:xfrm rot="4576010">
            <a:off x="-757012" y="3416565"/>
            <a:ext cx="10485940" cy="9039604"/>
          </a:xfrm>
          <a:prstGeom prst="triangle">
            <a:avLst/>
          </a:prstGeom>
          <a:solidFill>
            <a:schemeClr val="accent5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Alcím 2">
            <a:extLst>
              <a:ext uri="{FF2B5EF4-FFF2-40B4-BE49-F238E27FC236}">
                <a16:creationId xmlns:a16="http://schemas.microsoft.com/office/drawing/2014/main" id="{B0B20021-3F95-4916-9CAE-CF275F134256}"/>
              </a:ext>
            </a:extLst>
          </p:cNvPr>
          <p:cNvSpPr txBox="1">
            <a:spLocks/>
          </p:cNvSpPr>
          <p:nvPr/>
        </p:nvSpPr>
        <p:spPr>
          <a:xfrm>
            <a:off x="-1" y="5958731"/>
            <a:ext cx="5244432" cy="7178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hu-HU" sz="3600" dirty="0">
                <a:latin typeface="Helvetica Neue LT com 47 light condensed oblique" panose="020B0406020202030204" pitchFamily="34" charset="-18"/>
                <a:cs typeface="GreekS_IV50" panose="00000400000000000000" pitchFamily="2" charset="0"/>
              </a:rPr>
              <a:t>Összefoglalás, kitekintés</a:t>
            </a:r>
            <a:endParaRPr lang="de-DE" sz="3500" dirty="0">
              <a:latin typeface="Helvetica Neue LT com 47 light condensed oblique" panose="020B0406020202030204" pitchFamily="34" charset="-18"/>
              <a:cs typeface="GreekS_IV50" panose="00000400000000000000" pitchFamily="2" charset="0"/>
            </a:endParaRPr>
          </a:p>
        </p:txBody>
      </p:sp>
      <p:sp>
        <p:nvSpPr>
          <p:cNvPr id="41" name="Téglalap 40">
            <a:extLst>
              <a:ext uri="{FF2B5EF4-FFF2-40B4-BE49-F238E27FC236}">
                <a16:creationId xmlns:a16="http://schemas.microsoft.com/office/drawing/2014/main" id="{E3FDC089-4415-4CF5-AB89-C0BC1ECF8DAD}"/>
              </a:ext>
            </a:extLst>
          </p:cNvPr>
          <p:cNvSpPr/>
          <p:nvPr/>
        </p:nvSpPr>
        <p:spPr>
          <a:xfrm>
            <a:off x="26251" y="5269833"/>
            <a:ext cx="3239144" cy="1419796"/>
          </a:xfrm>
          <a:prstGeom prst="rect">
            <a:avLst/>
          </a:prstGeom>
          <a:blipFill dpi="0" rotWithShape="1">
            <a:blip r:embed="rId2">
              <a:alphaModFix amt="2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Téglalap 27">
            <a:hlinkClick r:id="rId3" action="ppaction://hlinksldjump"/>
            <a:extLst>
              <a:ext uri="{FF2B5EF4-FFF2-40B4-BE49-F238E27FC236}">
                <a16:creationId xmlns:a16="http://schemas.microsoft.com/office/drawing/2014/main" id="{8931CE1C-DC17-4FBC-980F-F51A4E12BAB8}"/>
              </a:ext>
            </a:extLst>
          </p:cNvPr>
          <p:cNvSpPr/>
          <p:nvPr/>
        </p:nvSpPr>
        <p:spPr>
          <a:xfrm rot="1800000" flipH="1">
            <a:off x="9629584" y="328399"/>
            <a:ext cx="36000" cy="180000"/>
          </a:xfrm>
          <a:prstGeom prst="rect">
            <a:avLst/>
          </a:prstGeom>
          <a:solidFill>
            <a:srgbClr val="173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églalap 28">
            <a:hlinkClick r:id="rId4" action="ppaction://hlinksldjump"/>
            <a:extLst>
              <a:ext uri="{FF2B5EF4-FFF2-40B4-BE49-F238E27FC236}">
                <a16:creationId xmlns:a16="http://schemas.microsoft.com/office/drawing/2014/main" id="{22D06E24-A8BB-4D37-B7ED-6E3E4A230C29}"/>
              </a:ext>
            </a:extLst>
          </p:cNvPr>
          <p:cNvSpPr/>
          <p:nvPr/>
        </p:nvSpPr>
        <p:spPr>
          <a:xfrm rot="1800000" flipH="1">
            <a:off x="9812132" y="328399"/>
            <a:ext cx="36000" cy="180000"/>
          </a:xfrm>
          <a:prstGeom prst="rect">
            <a:avLst/>
          </a:prstGeom>
          <a:solidFill>
            <a:srgbClr val="173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églalap 29">
            <a:hlinkClick r:id="rId5" action="ppaction://hlinksldjump"/>
            <a:extLst>
              <a:ext uri="{FF2B5EF4-FFF2-40B4-BE49-F238E27FC236}">
                <a16:creationId xmlns:a16="http://schemas.microsoft.com/office/drawing/2014/main" id="{D430BAE5-AC48-43AC-B9F7-82E238BCB84F}"/>
              </a:ext>
            </a:extLst>
          </p:cNvPr>
          <p:cNvSpPr/>
          <p:nvPr/>
        </p:nvSpPr>
        <p:spPr>
          <a:xfrm rot="1800000" flipH="1">
            <a:off x="9994680" y="328399"/>
            <a:ext cx="36000" cy="180000"/>
          </a:xfrm>
          <a:prstGeom prst="rect">
            <a:avLst/>
          </a:prstGeom>
          <a:solidFill>
            <a:srgbClr val="173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églalap 30">
            <a:hlinkClick r:id="rId6" action="ppaction://hlinksldjump"/>
            <a:extLst>
              <a:ext uri="{FF2B5EF4-FFF2-40B4-BE49-F238E27FC236}">
                <a16:creationId xmlns:a16="http://schemas.microsoft.com/office/drawing/2014/main" id="{DEDC7601-F9DB-4854-AEB6-70DA8337BEA5}"/>
              </a:ext>
            </a:extLst>
          </p:cNvPr>
          <p:cNvSpPr/>
          <p:nvPr/>
        </p:nvSpPr>
        <p:spPr>
          <a:xfrm rot="1800000" flipH="1">
            <a:off x="10177228" y="328399"/>
            <a:ext cx="36000" cy="180000"/>
          </a:xfrm>
          <a:prstGeom prst="rect">
            <a:avLst/>
          </a:prstGeom>
          <a:solidFill>
            <a:srgbClr val="173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églalap 31">
            <a:hlinkClick r:id="rId7" action="ppaction://hlinksldjump"/>
            <a:extLst>
              <a:ext uri="{FF2B5EF4-FFF2-40B4-BE49-F238E27FC236}">
                <a16:creationId xmlns:a16="http://schemas.microsoft.com/office/drawing/2014/main" id="{DA3F1642-DE48-483D-8E49-5528B45C5867}"/>
              </a:ext>
            </a:extLst>
          </p:cNvPr>
          <p:cNvSpPr/>
          <p:nvPr/>
        </p:nvSpPr>
        <p:spPr>
          <a:xfrm rot="1800000" flipH="1">
            <a:off x="10359776" y="328399"/>
            <a:ext cx="36000" cy="180000"/>
          </a:xfrm>
          <a:prstGeom prst="rect">
            <a:avLst/>
          </a:prstGeom>
          <a:solidFill>
            <a:srgbClr val="173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églalap 32">
            <a:hlinkClick r:id="rId8" action="ppaction://hlinksldjump"/>
            <a:extLst>
              <a:ext uri="{FF2B5EF4-FFF2-40B4-BE49-F238E27FC236}">
                <a16:creationId xmlns:a16="http://schemas.microsoft.com/office/drawing/2014/main" id="{99E2F8E4-EF6B-4209-A449-9CB4DE1280C3}"/>
              </a:ext>
            </a:extLst>
          </p:cNvPr>
          <p:cNvSpPr/>
          <p:nvPr/>
        </p:nvSpPr>
        <p:spPr>
          <a:xfrm rot="1800000" flipH="1">
            <a:off x="10542324" y="328399"/>
            <a:ext cx="36000" cy="180000"/>
          </a:xfrm>
          <a:prstGeom prst="rect">
            <a:avLst/>
          </a:prstGeom>
          <a:solidFill>
            <a:srgbClr val="173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églalap 33">
            <a:hlinkClick r:id="rId9" action="ppaction://hlinksldjump"/>
            <a:extLst>
              <a:ext uri="{FF2B5EF4-FFF2-40B4-BE49-F238E27FC236}">
                <a16:creationId xmlns:a16="http://schemas.microsoft.com/office/drawing/2014/main" id="{CACD05FC-818A-4AEB-B5E4-7C139D125B48}"/>
              </a:ext>
            </a:extLst>
          </p:cNvPr>
          <p:cNvSpPr/>
          <p:nvPr/>
        </p:nvSpPr>
        <p:spPr>
          <a:xfrm rot="1800000" flipH="1">
            <a:off x="10724872" y="328399"/>
            <a:ext cx="36000" cy="180000"/>
          </a:xfrm>
          <a:prstGeom prst="rect">
            <a:avLst/>
          </a:prstGeom>
          <a:solidFill>
            <a:srgbClr val="173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églalap 34">
            <a:hlinkClick r:id="rId10" action="ppaction://hlinksldjump"/>
            <a:extLst>
              <a:ext uri="{FF2B5EF4-FFF2-40B4-BE49-F238E27FC236}">
                <a16:creationId xmlns:a16="http://schemas.microsoft.com/office/drawing/2014/main" id="{1B5919A5-FD90-4F98-A7DC-D574E2E85812}"/>
              </a:ext>
            </a:extLst>
          </p:cNvPr>
          <p:cNvSpPr/>
          <p:nvPr/>
        </p:nvSpPr>
        <p:spPr>
          <a:xfrm rot="1800000" flipH="1">
            <a:off x="10907420" y="328399"/>
            <a:ext cx="36000" cy="180000"/>
          </a:xfrm>
          <a:prstGeom prst="rect">
            <a:avLst/>
          </a:prstGeom>
          <a:solidFill>
            <a:srgbClr val="173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églalap 35">
            <a:hlinkClick r:id="rId11" action="ppaction://hlinksldjump"/>
            <a:extLst>
              <a:ext uri="{FF2B5EF4-FFF2-40B4-BE49-F238E27FC236}">
                <a16:creationId xmlns:a16="http://schemas.microsoft.com/office/drawing/2014/main" id="{78E3302F-AB79-43A8-B1D5-58F43C0C369F}"/>
              </a:ext>
            </a:extLst>
          </p:cNvPr>
          <p:cNvSpPr/>
          <p:nvPr/>
        </p:nvSpPr>
        <p:spPr>
          <a:xfrm rot="1800000" flipH="1">
            <a:off x="11089968" y="328399"/>
            <a:ext cx="36000" cy="180000"/>
          </a:xfrm>
          <a:prstGeom prst="rect">
            <a:avLst/>
          </a:prstGeom>
          <a:solidFill>
            <a:srgbClr val="173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31A4F47E-D9A8-4398-B1C3-845289284446}"/>
              </a:ext>
            </a:extLst>
          </p:cNvPr>
          <p:cNvSpPr txBox="1"/>
          <p:nvPr/>
        </p:nvSpPr>
        <p:spPr>
          <a:xfrm>
            <a:off x="11373881" y="6514804"/>
            <a:ext cx="611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400" dirty="0">
                <a:solidFill>
                  <a:srgbClr val="1A3770"/>
                </a:solidFill>
                <a:latin typeface="Helvetica Neue LT com 47 light condensed oblique" panose="020B0406020202030204" pitchFamily="34" charset="-18"/>
              </a:rPr>
              <a:t>9/9</a:t>
            </a:r>
            <a:endParaRPr lang="de-DE" sz="1400" dirty="0">
              <a:solidFill>
                <a:srgbClr val="1A3770"/>
              </a:solidFill>
              <a:latin typeface="Helvetica Neue LT com 47 light condensed oblique" panose="020B0406020202030204" pitchFamily="34" charset="-18"/>
            </a:endParaRPr>
          </a:p>
        </p:txBody>
      </p:sp>
      <p:sp>
        <p:nvSpPr>
          <p:cNvPr id="20" name="Alcím 2">
            <a:extLst>
              <a:ext uri="{FF2B5EF4-FFF2-40B4-BE49-F238E27FC236}">
                <a16:creationId xmlns:a16="http://schemas.microsoft.com/office/drawing/2014/main" id="{C1012B7B-3EA0-4E7C-B0E4-4D71928FAD66}"/>
              </a:ext>
            </a:extLst>
          </p:cNvPr>
          <p:cNvSpPr txBox="1">
            <a:spLocks/>
          </p:cNvSpPr>
          <p:nvPr/>
        </p:nvSpPr>
        <p:spPr>
          <a:xfrm>
            <a:off x="993168" y="1677015"/>
            <a:ext cx="10205664" cy="3503970"/>
          </a:xfrm>
          <a:custGeom>
            <a:avLst/>
            <a:gdLst>
              <a:gd name="connsiteX0" fmla="*/ 0 w 10135325"/>
              <a:gd name="connsiteY0" fmla="*/ 0 h 2886527"/>
              <a:gd name="connsiteX1" fmla="*/ 10135325 w 10135325"/>
              <a:gd name="connsiteY1" fmla="*/ 0 h 2886527"/>
              <a:gd name="connsiteX2" fmla="*/ 10135325 w 10135325"/>
              <a:gd name="connsiteY2" fmla="*/ 2886527 h 2886527"/>
              <a:gd name="connsiteX3" fmla="*/ 0 w 10135325"/>
              <a:gd name="connsiteY3" fmla="*/ 2886527 h 2886527"/>
              <a:gd name="connsiteX4" fmla="*/ 0 w 10135325"/>
              <a:gd name="connsiteY4" fmla="*/ 0 h 2886527"/>
              <a:gd name="connsiteX0" fmla="*/ 0 w 10205664"/>
              <a:gd name="connsiteY0" fmla="*/ 0 h 4912274"/>
              <a:gd name="connsiteX1" fmla="*/ 10135325 w 10205664"/>
              <a:gd name="connsiteY1" fmla="*/ 0 h 4912274"/>
              <a:gd name="connsiteX2" fmla="*/ 10205664 w 10205664"/>
              <a:gd name="connsiteY2" fmla="*/ 4912274 h 4912274"/>
              <a:gd name="connsiteX3" fmla="*/ 0 w 10205664"/>
              <a:gd name="connsiteY3" fmla="*/ 2886527 h 4912274"/>
              <a:gd name="connsiteX4" fmla="*/ 0 w 10205664"/>
              <a:gd name="connsiteY4" fmla="*/ 0 h 4912274"/>
              <a:gd name="connsiteX0" fmla="*/ 0 w 10205664"/>
              <a:gd name="connsiteY0" fmla="*/ 0 h 4912274"/>
              <a:gd name="connsiteX1" fmla="*/ 10135325 w 10205664"/>
              <a:gd name="connsiteY1" fmla="*/ 0 h 4912274"/>
              <a:gd name="connsiteX2" fmla="*/ 10205664 w 10205664"/>
              <a:gd name="connsiteY2" fmla="*/ 4912274 h 4912274"/>
              <a:gd name="connsiteX3" fmla="*/ 5882641 w 10205664"/>
              <a:gd name="connsiteY3" fmla="*/ 4054144 h 4912274"/>
              <a:gd name="connsiteX4" fmla="*/ 0 w 10205664"/>
              <a:gd name="connsiteY4" fmla="*/ 2886527 h 4912274"/>
              <a:gd name="connsiteX5" fmla="*/ 0 w 10205664"/>
              <a:gd name="connsiteY5" fmla="*/ 0 h 4912274"/>
              <a:gd name="connsiteX0" fmla="*/ 0 w 10205664"/>
              <a:gd name="connsiteY0" fmla="*/ 0 h 4912274"/>
              <a:gd name="connsiteX1" fmla="*/ 10135325 w 10205664"/>
              <a:gd name="connsiteY1" fmla="*/ 0 h 4912274"/>
              <a:gd name="connsiteX2" fmla="*/ 10205664 w 10205664"/>
              <a:gd name="connsiteY2" fmla="*/ 4912274 h 4912274"/>
              <a:gd name="connsiteX3" fmla="*/ 7894321 w 10205664"/>
              <a:gd name="connsiteY3" fmla="*/ 4898205 h 4912274"/>
              <a:gd name="connsiteX4" fmla="*/ 0 w 10205664"/>
              <a:gd name="connsiteY4" fmla="*/ 2886527 h 4912274"/>
              <a:gd name="connsiteX5" fmla="*/ 0 w 10205664"/>
              <a:gd name="connsiteY5" fmla="*/ 0 h 4912274"/>
              <a:gd name="connsiteX0" fmla="*/ 0 w 10205664"/>
              <a:gd name="connsiteY0" fmla="*/ 0 h 4912274"/>
              <a:gd name="connsiteX1" fmla="*/ 10135325 w 10205664"/>
              <a:gd name="connsiteY1" fmla="*/ 0 h 4912274"/>
              <a:gd name="connsiteX2" fmla="*/ 10205664 w 10205664"/>
              <a:gd name="connsiteY2" fmla="*/ 4912274 h 4912274"/>
              <a:gd name="connsiteX3" fmla="*/ 7894321 w 10205664"/>
              <a:gd name="connsiteY3" fmla="*/ 4898205 h 4912274"/>
              <a:gd name="connsiteX4" fmla="*/ 0 w 10205664"/>
              <a:gd name="connsiteY4" fmla="*/ 2773986 h 4912274"/>
              <a:gd name="connsiteX5" fmla="*/ 0 w 10205664"/>
              <a:gd name="connsiteY5" fmla="*/ 0 h 4912274"/>
              <a:gd name="connsiteX0" fmla="*/ 42203 w 10205664"/>
              <a:gd name="connsiteY0" fmla="*/ 0 h 4912274"/>
              <a:gd name="connsiteX1" fmla="*/ 10135325 w 10205664"/>
              <a:gd name="connsiteY1" fmla="*/ 0 h 4912274"/>
              <a:gd name="connsiteX2" fmla="*/ 10205664 w 10205664"/>
              <a:gd name="connsiteY2" fmla="*/ 4912274 h 4912274"/>
              <a:gd name="connsiteX3" fmla="*/ 7894321 w 10205664"/>
              <a:gd name="connsiteY3" fmla="*/ 4898205 h 4912274"/>
              <a:gd name="connsiteX4" fmla="*/ 0 w 10205664"/>
              <a:gd name="connsiteY4" fmla="*/ 2773986 h 4912274"/>
              <a:gd name="connsiteX5" fmla="*/ 42203 w 10205664"/>
              <a:gd name="connsiteY5" fmla="*/ 0 h 4912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05664" h="4912274">
                <a:moveTo>
                  <a:pt x="42203" y="0"/>
                </a:moveTo>
                <a:lnTo>
                  <a:pt x="10135325" y="0"/>
                </a:lnTo>
                <a:lnTo>
                  <a:pt x="10205664" y="4912274"/>
                </a:lnTo>
                <a:lnTo>
                  <a:pt x="7894321" y="4898205"/>
                </a:lnTo>
                <a:lnTo>
                  <a:pt x="0" y="2773986"/>
                </a:lnTo>
                <a:lnTo>
                  <a:pt x="42203" y="0"/>
                </a:lnTo>
                <a:close/>
              </a:path>
            </a:pathLst>
          </a:cu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hu-HU" dirty="0">
                <a:solidFill>
                  <a:srgbClr val="17346E"/>
                </a:solidFill>
                <a:latin typeface="Helvetica Neue LT com 47 light condensed oblique" panose="020B0406020202030204" pitchFamily="34" charset="-18"/>
                <a:ea typeface="+mj-ea"/>
                <a:cs typeface="GreekS_IV50" panose="00000400000000000000" pitchFamily="2" charset="0"/>
              </a:rPr>
              <a:t>Részletes diszparitástérkép (WLS)</a:t>
            </a:r>
          </a:p>
          <a:p>
            <a:pPr>
              <a:spcBef>
                <a:spcPct val="0"/>
              </a:spcBef>
            </a:pPr>
            <a:r>
              <a:rPr lang="hu-HU" dirty="0">
                <a:solidFill>
                  <a:srgbClr val="17346E"/>
                </a:solidFill>
                <a:latin typeface="Helvetica Neue LT com 47 light condensed oblique" panose="020B0406020202030204" pitchFamily="34" charset="-18"/>
                <a:ea typeface="+mj-ea"/>
                <a:cs typeface="GreekS_IV50" panose="00000400000000000000" pitchFamily="2" charset="0"/>
              </a:rPr>
              <a:t>Cm alatti pontosság (X,Y)</a:t>
            </a:r>
          </a:p>
          <a:p>
            <a:pPr>
              <a:spcBef>
                <a:spcPct val="0"/>
              </a:spcBef>
            </a:pPr>
            <a:r>
              <a:rPr lang="hu-HU" dirty="0">
                <a:solidFill>
                  <a:srgbClr val="17346E"/>
                </a:solidFill>
                <a:latin typeface="Helvetica Neue LT com 47 light condensed oblique" panose="020B0406020202030204" pitchFamily="34" charset="-18"/>
                <a:ea typeface="+mj-ea"/>
                <a:cs typeface="GreekS_IV50" panose="00000400000000000000" pitchFamily="2" charset="0"/>
              </a:rPr>
              <a:t>Mélységinformáció további szűrése </a:t>
            </a:r>
            <a:br>
              <a:rPr lang="hu-HU" dirty="0">
                <a:solidFill>
                  <a:srgbClr val="17346E"/>
                </a:solidFill>
                <a:latin typeface="Helvetica Neue LT com 47 light condensed oblique" panose="020B0406020202030204" pitchFamily="34" charset="-18"/>
                <a:ea typeface="+mj-ea"/>
                <a:cs typeface="GreekS_IV50" panose="00000400000000000000" pitchFamily="2" charset="0"/>
              </a:rPr>
            </a:br>
            <a:r>
              <a:rPr lang="hu-HU" dirty="0">
                <a:solidFill>
                  <a:srgbClr val="17346E"/>
                </a:solidFill>
                <a:latin typeface="Helvetica Neue LT com 47 light condensed oblique" panose="020B0406020202030204" pitchFamily="34" charset="-18"/>
                <a:ea typeface="+mj-ea"/>
                <a:cs typeface="GreekS_IV50" panose="00000400000000000000" pitchFamily="2" charset="0"/>
              </a:rPr>
              <a:t>szükséges</a:t>
            </a:r>
            <a:endParaRPr lang="de-DE" dirty="0">
              <a:solidFill>
                <a:srgbClr val="17346E"/>
              </a:solidFill>
              <a:latin typeface="Helvetica Neue LT com 47 light condensed oblique" panose="020B0406020202030204" pitchFamily="34" charset="-18"/>
              <a:ea typeface="+mj-ea"/>
              <a:cs typeface="GreekS_IV50" panose="00000400000000000000" pitchFamily="2" charset="0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82E6614F-6581-4B43-80D4-8D8E5F166BF9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18" t="5827"/>
          <a:stretch/>
        </p:blipFill>
        <p:spPr>
          <a:xfrm>
            <a:off x="6518996" y="1473445"/>
            <a:ext cx="4679836" cy="410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8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1545</TotalTime>
  <Words>150</Words>
  <Application>Microsoft Office PowerPoint</Application>
  <PresentationFormat>Szélesvásznú</PresentationFormat>
  <Paragraphs>52</Paragraphs>
  <Slides>10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GreekS_IV50</vt:lpstr>
      <vt:lpstr>Helvetica Neue LT com 47 light condensed oblique</vt:lpstr>
      <vt:lpstr>Office Theme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rajzeszköz-platform fejlesztése virtuális munkakörnyezetekhez</dc:title>
  <dc:creator>Reizinger Patrik</dc:creator>
  <cp:lastModifiedBy>Reizinger Patrik</cp:lastModifiedBy>
  <cp:revision>109</cp:revision>
  <dcterms:created xsi:type="dcterms:W3CDTF">2017-10-28T20:53:44Z</dcterms:created>
  <dcterms:modified xsi:type="dcterms:W3CDTF">2018-05-10T00:12:24Z</dcterms:modified>
</cp:coreProperties>
</file>