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76" r:id="rId5"/>
    <p:sldId id="277" r:id="rId6"/>
    <p:sldId id="278" r:id="rId7"/>
    <p:sldId id="279" r:id="rId8"/>
    <p:sldId id="280" r:id="rId9"/>
    <p:sldId id="259" r:id="rId10"/>
    <p:sldId id="260" r:id="rId11"/>
    <p:sldId id="261" r:id="rId12"/>
    <p:sldId id="262" r:id="rId13"/>
    <p:sldId id="263" r:id="rId14"/>
    <p:sldId id="273" r:id="rId15"/>
    <p:sldId id="274" r:id="rId16"/>
    <p:sldId id="275" r:id="rId17"/>
    <p:sldId id="265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94684"/>
  </p:normalViewPr>
  <p:slideViewPr>
    <p:cSldViewPr snapToGrid="0" snapToObjects="1">
      <p:cViewPr varScale="1">
        <p:scale>
          <a:sx n="84" d="100"/>
          <a:sy n="84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5D9EF-AC0F-E546-AB61-B4F4B4E226FE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F7FF6-47DB-684C-A041-D89C0732E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4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F7FF6-47DB-684C-A041-D89C0732ED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8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989-FC4A-7046-9468-8080294214CF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2F0F-A691-034F-89F9-3708E749E04D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3653-06B6-E546-AEFD-28F421626FF9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37CF-C9E1-564C-BE17-637A450EEDFB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4766-62F8-F442-BCBB-49FC09BDC849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513F-AB80-D14B-854C-16F1A4FB581F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16D9-CB52-2840-8A23-FD421AD766CA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43E0-7CE7-0444-A238-69DB0D06DD05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3503-B39C-904F-86DB-3A15B81FE7B1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30A1-DD8C-2C42-AA3E-8A42740E017E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1AF8-89CA-D541-AF1E-486D18649A98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0FD1-1CFF-584A-81A4-79CD84E6230A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A7F5-2554-EF4C-AAFF-A9C5845B9C0C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9B61-9F69-484C-B1D9-9DCAA126DBD4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3FC5B-A425-CF46-9A26-3412C06C8371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6A61-133C-A140-9B86-4F96DF662369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3C1E-E65A-3741-BB15-F8CF2BACC0EB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WyfHUNnMutg&amp;t=170s" TargetMode="Externa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437" y="1442633"/>
            <a:ext cx="7766936" cy="1646302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Assignment 2: Relation Extraction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638" y="4728575"/>
            <a:ext cx="8787741" cy="659032"/>
          </a:xfrm>
        </p:spPr>
        <p:txBody>
          <a:bodyPr>
            <a:normAutofit fontScale="92500"/>
          </a:bodyPr>
          <a:lstStyle/>
          <a:p>
            <a: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Team Members: Nguyen Huu Tung, Felipe Souza, Sara Salimzadeh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1953" y="3379858"/>
            <a:ext cx="4857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Web Data Processing Systems Fall 2017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443845" y="3884939"/>
            <a:ext cx="497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Professor: Jacopo </a:t>
            </a:r>
            <a:r>
              <a:rPr lang="en-US" sz="2000" dirty="0" err="1" smtClean="0"/>
              <a:t>Urbani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0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Optimization:</a:t>
            </a:r>
          </a:p>
          <a:p>
            <a:pPr lvl="1"/>
            <a:r>
              <a:rPr lang="en-US" sz="2600" dirty="0" smtClean="0"/>
              <a:t>Problem with setting up the environment to use WARC file</a:t>
            </a:r>
          </a:p>
          <a:p>
            <a:r>
              <a:rPr lang="en-US" sz="2800" dirty="0"/>
              <a:t>Relation extraction for a sample data </a:t>
            </a:r>
            <a:r>
              <a:rPr lang="en-US" sz="2800" dirty="0" smtClean="0"/>
              <a:t>set</a:t>
            </a:r>
            <a:endParaRPr lang="en-US" sz="2800" dirty="0" smtClean="0"/>
          </a:p>
          <a:p>
            <a:pPr lvl="1">
              <a:buFont typeface="Arial" charset="0"/>
              <a:buChar char="•"/>
            </a:pPr>
            <a:r>
              <a:rPr lang="en-US" sz="2600" dirty="0" smtClean="0"/>
              <a:t>Splitting </a:t>
            </a:r>
            <a:r>
              <a:rPr lang="en-US" sz="2600" dirty="0" smtClean="0"/>
              <a:t>the text into sentences using </a:t>
            </a:r>
            <a:r>
              <a:rPr lang="en-US" sz="2600" dirty="0" smtClean="0"/>
              <a:t>NLTK</a:t>
            </a:r>
          </a:p>
          <a:p>
            <a:pPr lvl="1">
              <a:buFont typeface="Arial" charset="0"/>
              <a:buChar char="•"/>
            </a:pPr>
            <a:r>
              <a:rPr lang="en-US" sz="2600" dirty="0" smtClean="0"/>
              <a:t>Relation Extraction using NLTK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0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Extraction</a:t>
            </a:r>
            <a:r>
              <a:rPr lang="en-US" dirty="0" smtClean="0"/>
              <a:t> </a:t>
            </a:r>
            <a:r>
              <a:rPr lang="mr-IN" dirty="0"/>
              <a:t>–</a:t>
            </a:r>
            <a:r>
              <a:rPr lang="en-US" dirty="0"/>
              <a:t>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With NLTK it is possible to:</a:t>
            </a:r>
          </a:p>
          <a:p>
            <a:pPr lvl="1">
              <a:buFont typeface="Arial" charset="0"/>
              <a:buChar char="•"/>
            </a:pPr>
            <a:r>
              <a:rPr lang="en-US" sz="2600" dirty="0" smtClean="0"/>
              <a:t>Tokenizing </a:t>
            </a:r>
            <a:r>
              <a:rPr lang="en-US" sz="2600" dirty="0"/>
              <a:t>the sentences into words</a:t>
            </a:r>
          </a:p>
          <a:p>
            <a:pPr lvl="1">
              <a:buFont typeface="Arial" charset="0"/>
              <a:buChar char="•"/>
            </a:pPr>
            <a:r>
              <a:rPr lang="en-US" sz="2600" dirty="0"/>
              <a:t>Specifying the part of speech for each word</a:t>
            </a:r>
          </a:p>
          <a:p>
            <a:pPr lvl="1">
              <a:buFont typeface="Arial" charset="0"/>
              <a:buChar char="•"/>
            </a:pPr>
            <a:r>
              <a:rPr lang="en-US" sz="2600" dirty="0"/>
              <a:t>For given type of relations list, finding relation </a:t>
            </a:r>
            <a:r>
              <a:rPr lang="en-US" sz="2600" dirty="0" smtClean="0"/>
              <a:t>(using the corpus </a:t>
            </a:r>
            <a:r>
              <a:rPr lang="en-US" sz="2600" dirty="0"/>
              <a:t>: ‘ace’ ) </a:t>
            </a:r>
            <a:endParaRPr lang="en-US" sz="2600" dirty="0" smtClean="0"/>
          </a:p>
          <a:p>
            <a:r>
              <a:rPr lang="en-US" sz="2800" dirty="0"/>
              <a:t>Uses regular expressions to identify the </a:t>
            </a:r>
            <a:r>
              <a:rPr lang="en-US" sz="2800" dirty="0" smtClean="0"/>
              <a:t>relations</a:t>
            </a:r>
          </a:p>
          <a:p>
            <a:pPr lvl="1">
              <a:buFont typeface="Arial" charset="0"/>
              <a:buChar char="•"/>
            </a:pPr>
            <a:r>
              <a:rPr lang="en-US" sz="2200" dirty="0" smtClean="0"/>
              <a:t>WARC </a:t>
            </a:r>
            <a:r>
              <a:rPr lang="mr-IN" sz="2200" dirty="0"/>
              <a:t>–</a:t>
            </a:r>
            <a:r>
              <a:rPr lang="en-US" sz="2200" dirty="0"/>
              <a:t> TOP1000 words x Top 100 </a:t>
            </a:r>
            <a:r>
              <a:rPr lang="en-US" sz="2200" dirty="0" smtClean="0"/>
              <a:t>English verbs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752416" cy="13208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Building </a:t>
            </a:r>
            <a:r>
              <a:rPr lang="en-US" sz="3400" dirty="0" smtClean="0"/>
              <a:t>ideas for an application </a:t>
            </a:r>
            <a:r>
              <a:rPr lang="en-US" sz="3400" dirty="0" smtClean="0"/>
              <a:t>on top of relation extractions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09800"/>
            <a:ext cx="8596668" cy="3831562"/>
          </a:xfrm>
        </p:spPr>
        <p:txBody>
          <a:bodyPr>
            <a:normAutofit/>
          </a:bodyPr>
          <a:lstStyle/>
          <a:p>
            <a:r>
              <a:rPr lang="en-US" sz="2800" dirty="0"/>
              <a:t>R</a:t>
            </a:r>
            <a:r>
              <a:rPr lang="en-US" sz="2800" dirty="0" smtClean="0"/>
              <a:t>equest- </a:t>
            </a:r>
            <a:r>
              <a:rPr lang="en-US" sz="2800" dirty="0"/>
              <a:t>R</a:t>
            </a:r>
            <a:r>
              <a:rPr lang="en-US" sz="2800" dirty="0" smtClean="0"/>
              <a:t>esponse model (similar to SQL):</a:t>
            </a:r>
          </a:p>
          <a:p>
            <a:pPr lvl="1"/>
            <a:r>
              <a:rPr lang="en-US" sz="2600" dirty="0" smtClean="0"/>
              <a:t>Small </a:t>
            </a:r>
            <a:r>
              <a:rPr lang="en-US" sz="2600" dirty="0" smtClean="0"/>
              <a:t>subset </a:t>
            </a:r>
            <a:r>
              <a:rPr lang="en-US" sz="2600" dirty="0" smtClean="0"/>
              <a:t>of sentences instead of </a:t>
            </a:r>
            <a:r>
              <a:rPr lang="en-US" sz="2600" dirty="0" smtClean="0"/>
              <a:t>WARC files</a:t>
            </a:r>
          </a:p>
          <a:p>
            <a:pPr lvl="1"/>
            <a:r>
              <a:rPr lang="en-US" sz="2600" dirty="0"/>
              <a:t>Running the program </a:t>
            </a:r>
            <a:r>
              <a:rPr lang="en-US" sz="2600" dirty="0" smtClean="0"/>
              <a:t>locally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7363"/>
            <a:ext cx="8596668" cy="4283999"/>
          </a:xfrm>
        </p:spPr>
        <p:txBody>
          <a:bodyPr>
            <a:normAutofit/>
          </a:bodyPr>
          <a:lstStyle/>
          <a:p>
            <a: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 smtClean="0"/>
              <a:t>Running the code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Limitations on NLTK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Ace training data precision  </a:t>
            </a:r>
          </a:p>
          <a:p>
            <a:r>
              <a:rPr lang="en-US" sz="2800" dirty="0" smtClean="0"/>
              <a:t>Requires more than 2 named </a:t>
            </a:r>
            <a:r>
              <a:rPr lang="en-US" sz="2800" dirty="0" smtClean="0"/>
              <a:t>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Limitations on NLTK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5450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Misidentifying the female name</a:t>
            </a:r>
            <a:endParaRPr lang="en-US" sz="24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7" y="2353953"/>
            <a:ext cx="4852958" cy="3111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895" y="2353953"/>
            <a:ext cx="4761379" cy="31113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48895" y="2694742"/>
            <a:ext cx="1888175" cy="3380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937" y="2694741"/>
            <a:ext cx="1888175" cy="3380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Limitations on NLTK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29" y="1422400"/>
            <a:ext cx="8596668" cy="8416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Unrecognized relation sample</a:t>
            </a:r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2323926"/>
            <a:ext cx="5278120" cy="2990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0" y="5663195"/>
            <a:ext cx="10679979" cy="7118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1160" y="2323926"/>
            <a:ext cx="5430520" cy="2892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1160" y="4980453"/>
            <a:ext cx="5526130" cy="3935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4959" y="5752146"/>
            <a:ext cx="5430520" cy="2892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 smtClean="0"/>
              <a:t>Making question-answering </a:t>
            </a:r>
            <a:r>
              <a:rPr lang="en-US" sz="2800" dirty="0" smtClean="0"/>
              <a:t>model</a:t>
            </a:r>
          </a:p>
          <a:p>
            <a: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 smtClean="0"/>
              <a:t>Running the queries against a WARC file with many more sentences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1" y="2090209"/>
            <a:ext cx="9101137" cy="164630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Thank you for your attention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US" sz="3400" dirty="0" smtClean="0"/>
              <a:t>What we discuss</a:t>
            </a:r>
            <a:r>
              <a:rPr lang="mr-IN" sz="3400" dirty="0" smtClean="0"/>
              <a:t>…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7325"/>
            <a:ext cx="8596668" cy="4584037"/>
          </a:xfrm>
        </p:spPr>
        <p:txBody>
          <a:bodyPr/>
          <a:lstStyle/>
          <a:p>
            <a:r>
              <a:rPr lang="en-US" sz="3200" dirty="0" smtClean="0"/>
              <a:t>Why </a:t>
            </a:r>
            <a:r>
              <a:rPr lang="en-US" sz="3200" dirty="0" smtClean="0"/>
              <a:t>relation extraction</a:t>
            </a:r>
            <a:r>
              <a:rPr lang="en-US" sz="3200" dirty="0" smtClean="0"/>
              <a:t>?</a:t>
            </a:r>
          </a:p>
          <a:p>
            <a:r>
              <a:rPr lang="en-US" sz="3200" dirty="0"/>
              <a:t>Optimization of first </a:t>
            </a:r>
            <a:r>
              <a:rPr lang="en-US" sz="3200" dirty="0" smtClean="0"/>
              <a:t>assignment</a:t>
            </a:r>
            <a:endParaRPr lang="en-US" sz="3200" dirty="0" smtClean="0"/>
          </a:p>
          <a:p>
            <a:r>
              <a:rPr lang="en-US" sz="3200" dirty="0" smtClean="0"/>
              <a:t>Procedure to do the </a:t>
            </a:r>
            <a:r>
              <a:rPr lang="en-US" sz="3200" dirty="0" smtClean="0"/>
              <a:t>idea</a:t>
            </a:r>
          </a:p>
          <a:p>
            <a:r>
              <a:rPr lang="en-US" sz="3200" dirty="0"/>
              <a:t>Limitation</a:t>
            </a:r>
            <a:endParaRPr lang="en-US" sz="3200" dirty="0" smtClean="0"/>
          </a:p>
          <a:p>
            <a:r>
              <a:rPr lang="en-US" sz="3200" dirty="0" smtClean="0"/>
              <a:t>Live Demo</a:t>
            </a:r>
            <a:endParaRPr lang="en-US" sz="3200" dirty="0" smtClean="0"/>
          </a:p>
          <a:p>
            <a:r>
              <a:rPr lang="en-US" sz="3200" dirty="0" smtClean="0"/>
              <a:t>Future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Why relation extraction?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15044"/>
            <a:ext cx="8466666" cy="3669475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Consider different areas such as co-reference </a:t>
            </a:r>
            <a:r>
              <a:rPr lang="en-US" sz="2800" dirty="0" smtClean="0"/>
              <a:t>solution and question-answering model</a:t>
            </a:r>
          </a:p>
          <a:p>
            <a:r>
              <a:rPr lang="en-US" sz="2800" dirty="0"/>
              <a:t>Well known subject, many information and resources can be </a:t>
            </a:r>
            <a:r>
              <a:rPr lang="en-US" sz="2800" dirty="0" smtClean="0"/>
              <a:t>found</a:t>
            </a:r>
            <a:endParaRPr lang="en-US" sz="2800" dirty="0"/>
          </a:p>
          <a:p>
            <a:r>
              <a:rPr lang="en-US" sz="2800" dirty="0"/>
              <a:t>Extract structured information from unstructured data</a:t>
            </a:r>
          </a:p>
          <a:p>
            <a:r>
              <a:rPr lang="en-US" sz="2800" dirty="0"/>
              <a:t>Applications like question answering, mining bio-medical text, extracting relationships among </a:t>
            </a:r>
            <a:r>
              <a:rPr lang="en-US" sz="2800" dirty="0" smtClean="0"/>
              <a:t>people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Our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15044"/>
            <a:ext cx="8466666" cy="366947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Perform Relation Extraction on the WARC file used in the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Assignment</a:t>
            </a:r>
          </a:p>
          <a:p>
            <a:endParaRPr lang="en-US" sz="2800" dirty="0"/>
          </a:p>
          <a:p>
            <a:r>
              <a:rPr lang="en-US" sz="2800" dirty="0" smtClean="0"/>
              <a:t>Necessary steps:</a:t>
            </a:r>
          </a:p>
          <a:p>
            <a:pPr lvl="1"/>
            <a:r>
              <a:rPr lang="en-US" sz="2600" dirty="0" smtClean="0"/>
              <a:t>Process all the records from the WARC file</a:t>
            </a:r>
          </a:p>
          <a:p>
            <a:pPr lvl="1"/>
            <a:r>
              <a:rPr lang="en-US" sz="2600" dirty="0" smtClean="0"/>
              <a:t>Perform Relation Extraction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2687243"/>
            <a:ext cx="3763073" cy="637067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Problem: performance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0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US" sz="3400" dirty="0" smtClean="0"/>
              <a:t>Optimization of first assignment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1639"/>
            <a:ext cx="8596668" cy="4369724"/>
          </a:xfrm>
        </p:spPr>
        <p:txBody>
          <a:bodyPr>
            <a:normAutofit/>
          </a:bodyPr>
          <a:lstStyle/>
          <a:p>
            <a:r>
              <a:rPr lang="en-US" sz="2800" dirty="0"/>
              <a:t>Investigate the bottleneck for each step of the first </a:t>
            </a:r>
            <a:r>
              <a:rPr lang="en-US" sz="2800" dirty="0" smtClean="0"/>
              <a:t>assignment</a:t>
            </a:r>
          </a:p>
          <a:p>
            <a:r>
              <a:rPr lang="en-US" sz="2800" dirty="0"/>
              <a:t>Take a subset of WARC to </a:t>
            </a:r>
            <a:r>
              <a:rPr lang="en-US" sz="2800" dirty="0" smtClean="0"/>
              <a:t>profile</a:t>
            </a:r>
          </a:p>
          <a:p>
            <a:r>
              <a:rPr lang="en-US" sz="2800" dirty="0"/>
              <a:t>Try some simple method: count all numbers of records in WARC but Das-4 took 2 minutes to just do </a:t>
            </a:r>
            <a:r>
              <a:rPr lang="en-US" sz="2800" dirty="0" smtClean="0"/>
              <a:t>this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first assignment exec time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61806"/>
            <a:ext cx="3708400" cy="19304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602" y="1874506"/>
            <a:ext cx="3708400" cy="1905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14513" y="3842674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Take 20 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74957" y="3842674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50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257" y="4251398"/>
            <a:ext cx="3695700" cy="1892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6914" y="619856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75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4" y="2593571"/>
            <a:ext cx="3708400" cy="48213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/>
              <a:t>of first </a:t>
            </a:r>
            <a:r>
              <a:rPr lang="en-US" dirty="0" smtClean="0"/>
              <a:t>assignment exec time (before opt.)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36" y="1700213"/>
            <a:ext cx="6768627" cy="47062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2014" y="3614445"/>
            <a:ext cx="1755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(Seconds)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75076" y="567203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US" sz="3400" dirty="0" smtClean="0"/>
              <a:t>Optimization of first assignment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1639"/>
            <a:ext cx="8596668" cy="43697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Utilizing the possible resources of DAS-4(</a:t>
            </a:r>
            <a:r>
              <a:rPr lang="en-US" sz="2800" dirty="0" smtClean="0">
                <a:hlinkClick r:id="rId2"/>
              </a:rPr>
              <a:t>Example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endParaRPr lang="en-US" sz="2800" dirty="0" smtClean="0"/>
          </a:p>
          <a:p>
            <a:r>
              <a:rPr lang="en-US" sz="2800" dirty="0" smtClean="0"/>
              <a:t>Filter </a:t>
            </a:r>
            <a:r>
              <a:rPr lang="en-US" sz="2800" dirty="0" smtClean="0"/>
              <a:t>Non-</a:t>
            </a:r>
            <a:r>
              <a:rPr lang="en-US" sz="2800" dirty="0" smtClean="0"/>
              <a:t>ASCII</a:t>
            </a:r>
            <a:r>
              <a:rPr lang="en-US" sz="2800" dirty="0" smtClean="0"/>
              <a:t> words (English record only)</a:t>
            </a:r>
            <a:endParaRPr lang="en-US" sz="2800" dirty="0" smtClean="0"/>
          </a:p>
          <a:p>
            <a:r>
              <a:rPr lang="en-US" sz="2800" dirty="0" smtClean="0"/>
              <a:t>Replace Stanford stack with NLTK (For python</a:t>
            </a:r>
            <a:r>
              <a:rPr lang="en-US" sz="2800" dirty="0" smtClean="0"/>
              <a:t>)</a:t>
            </a:r>
          </a:p>
          <a:p>
            <a:pPr lvl="1"/>
            <a:r>
              <a:rPr lang="en-US" sz="2600" dirty="0"/>
              <a:t>In our test, Stanford stack took 10 seconds for tagging entities in normal sentence while NLTK took only 5 seconds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63" y="2283514"/>
            <a:ext cx="8443039" cy="8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7363"/>
            <a:ext cx="8596668" cy="4284000"/>
          </a:xfrm>
        </p:spPr>
        <p:txBody>
          <a:bodyPr/>
          <a:lstStyle/>
          <a:p>
            <a:r>
              <a:rPr lang="en-US" sz="2800" dirty="0" smtClean="0"/>
              <a:t>It can be a very complex task:</a:t>
            </a:r>
          </a:p>
          <a:p>
            <a:pPr lvl="1"/>
            <a:r>
              <a:rPr lang="en-US" sz="2600" dirty="0" smtClean="0"/>
              <a:t>S</a:t>
            </a:r>
            <a:r>
              <a:rPr lang="en-US" sz="2600" dirty="0" smtClean="0"/>
              <a:t>upervised </a:t>
            </a:r>
            <a:r>
              <a:rPr lang="en-US" sz="2600" dirty="0" smtClean="0"/>
              <a:t>approaches require</a:t>
            </a:r>
          </a:p>
          <a:p>
            <a:pPr lvl="2">
              <a:buFont typeface="Arial" charset="0"/>
              <a:buChar char="•"/>
            </a:pPr>
            <a:r>
              <a:rPr lang="en-US" sz="2400" dirty="0" smtClean="0"/>
              <a:t>Complex </a:t>
            </a:r>
            <a:r>
              <a:rPr lang="en-US" sz="2400" dirty="0" smtClean="0"/>
              <a:t>tools</a:t>
            </a:r>
          </a:p>
          <a:p>
            <a:pPr lvl="2">
              <a:buFont typeface="Arial" charset="0"/>
              <a:buChar char="•"/>
            </a:pPr>
            <a:r>
              <a:rPr lang="en-US" sz="2400" dirty="0" smtClean="0"/>
              <a:t>Training </a:t>
            </a:r>
            <a:r>
              <a:rPr lang="en-US" sz="2400" dirty="0" smtClean="0"/>
              <a:t>data</a:t>
            </a:r>
          </a:p>
          <a:p>
            <a:r>
              <a:rPr lang="en-US" sz="2800" dirty="0" smtClean="0"/>
              <a:t>Solution:</a:t>
            </a:r>
          </a:p>
          <a:p>
            <a:pPr lvl="1"/>
            <a:r>
              <a:rPr lang="en-US" sz="2600" dirty="0" smtClean="0"/>
              <a:t>Use of NLTK for Relation Extraction</a:t>
            </a:r>
            <a:endParaRPr lang="en-US" sz="2600" dirty="0"/>
          </a:p>
          <a:p>
            <a:pPr>
              <a:buFont typeface="Arial" charset="0"/>
              <a:buChar char="•"/>
            </a:pPr>
            <a:endParaRPr lang="en-US" sz="2800" dirty="0" smtClean="0"/>
          </a:p>
          <a:p>
            <a:endParaRPr lang="en-US" sz="28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Relation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561</TotalTime>
  <Words>460</Words>
  <Application>Microsoft Macintosh PowerPoint</Application>
  <PresentationFormat>Widescreen</PresentationFormat>
  <Paragraphs>96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Mangal</vt:lpstr>
      <vt:lpstr>Trebuchet MS</vt:lpstr>
      <vt:lpstr>Wingdings 3</vt:lpstr>
      <vt:lpstr>Arial</vt:lpstr>
      <vt:lpstr>Facet</vt:lpstr>
      <vt:lpstr>Assignment 2: Relation Extraction</vt:lpstr>
      <vt:lpstr>What we discuss…</vt:lpstr>
      <vt:lpstr>Why relation extraction?</vt:lpstr>
      <vt:lpstr>Our idea</vt:lpstr>
      <vt:lpstr>Optimization of first assignment</vt:lpstr>
      <vt:lpstr>Table of first assignment exec time</vt:lpstr>
      <vt:lpstr>Graph of first assignment exec time (before opt.)</vt:lpstr>
      <vt:lpstr>Optimization of first assignment</vt:lpstr>
      <vt:lpstr>PowerPoint Presentation</vt:lpstr>
      <vt:lpstr>Relation Extraction</vt:lpstr>
      <vt:lpstr>Relation Extraction – cont.</vt:lpstr>
      <vt:lpstr>Building ideas for an application on top of relation extractions</vt:lpstr>
      <vt:lpstr>Live Demo</vt:lpstr>
      <vt:lpstr>Limitations on NLTK</vt:lpstr>
      <vt:lpstr>Limitations on NLTK</vt:lpstr>
      <vt:lpstr>Limitations on NLTK</vt:lpstr>
      <vt:lpstr>Future work</vt:lpstr>
      <vt:lpstr>Thank you for your attention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2: Relation Extraction</dc:title>
  <dc:creator>Microsoft Office User</dc:creator>
  <cp:lastModifiedBy>Microsoft Office User</cp:lastModifiedBy>
  <cp:revision>53</cp:revision>
  <dcterms:created xsi:type="dcterms:W3CDTF">2017-12-11T15:48:07Z</dcterms:created>
  <dcterms:modified xsi:type="dcterms:W3CDTF">2017-12-15T12:45:26Z</dcterms:modified>
</cp:coreProperties>
</file>