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93850" r:id="rId1"/>
  </p:sldMasterIdLst>
  <p:notesMasterIdLst>
    <p:notesMasterId r:id="rId14"/>
  </p:notesMasterIdLst>
  <p:sldIdLst>
    <p:sldId id="1428" r:id="rId2"/>
    <p:sldId id="1624" r:id="rId3"/>
    <p:sldId id="1630" r:id="rId4"/>
    <p:sldId id="1631" r:id="rId5"/>
    <p:sldId id="1634" r:id="rId6"/>
    <p:sldId id="1635" r:id="rId7"/>
    <p:sldId id="1636" r:id="rId8"/>
    <p:sldId id="1637" r:id="rId9"/>
    <p:sldId id="1638" r:id="rId10"/>
    <p:sldId id="1639" r:id="rId11"/>
    <p:sldId id="1640" r:id="rId12"/>
    <p:sldId id="1633" r:id="rId13"/>
  </p:sldIdLst>
  <p:sldSz cx="9906000" cy="6858000" type="A4"/>
  <p:notesSz cx="6794500" cy="9931400"/>
  <p:embeddedFontLst>
    <p:embeddedFont>
      <p:font typeface="나눔명조 Bold" panose="02020603020101020101" pitchFamily="18" charset="-127"/>
      <p:bold r:id="rId15"/>
    </p:embeddedFont>
    <p:embeddedFont>
      <p:font typeface="Arial Unicode MS" panose="020B0604020202020204" pitchFamily="50" charset="-127"/>
      <p:regular r:id="rId16"/>
    </p:embeddedFont>
    <p:embeddedFont>
      <p:font typeface="HY견고딕" panose="02030600000101010101" pitchFamily="18" charset="-127"/>
      <p:regular r:id="rId17"/>
    </p:embeddedFont>
    <p:embeddedFont>
      <p:font typeface="산돌고딕B" panose="02030504000101010101" pitchFamily="18" charset="-127"/>
      <p:regular r:id="rId18"/>
    </p:embeddedFont>
    <p:embeddedFont>
      <p:font typeface="나눔명조" panose="02020603020101020101" pitchFamily="18" charset="-127"/>
      <p:regular r:id="rId19"/>
      <p:bold r:id="rId20"/>
    </p:embeddedFont>
    <p:embeddedFont>
      <p:font typeface="조선일보명조" panose="02030304000000000000" pitchFamily="18" charset="-127"/>
      <p:regular r:id="rId21"/>
    </p:embeddedFont>
    <p:embeddedFont>
      <p:font typeface="Aero Matics Stencil" panose="020B0600000101010101" charset="-127"/>
      <p:regular r:id="rId22"/>
      <p:italic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LG스마트체 Regular" panose="020B0600000101010101" charset="-127"/>
      <p:regular r:id="rId3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8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pos="3120">
          <p15:clr>
            <a:srgbClr val="A4A3A4"/>
          </p15:clr>
        </p15:guide>
        <p15:guide id="6" pos="262">
          <p15:clr>
            <a:srgbClr val="A4A3A4"/>
          </p15:clr>
        </p15:guide>
        <p15:guide id="7" pos="5978">
          <p15:clr>
            <a:srgbClr val="A4A3A4"/>
          </p15:clr>
        </p15:guide>
        <p15:guide id="8" pos="1714">
          <p15:clr>
            <a:srgbClr val="A4A3A4"/>
          </p15:clr>
        </p15:guide>
        <p15:guide id="9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  <a:srgbClr val="0070C0"/>
    <a:srgbClr val="E8E8E8"/>
    <a:srgbClr val="969696"/>
    <a:srgbClr val="0000FF"/>
    <a:srgbClr val="E4E4E4"/>
    <a:srgbClr val="FF6600"/>
    <a:srgbClr val="7F7F7F"/>
    <a:srgbClr val="C0C0C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6" autoAdjust="0"/>
    <p:restoredTop sz="96346" autoAdjust="0"/>
  </p:normalViewPr>
  <p:slideViewPr>
    <p:cSldViewPr>
      <p:cViewPr varScale="1">
        <p:scale>
          <a:sx n="111" d="100"/>
          <a:sy n="111" d="100"/>
        </p:scale>
        <p:origin x="456" y="108"/>
      </p:cViewPr>
      <p:guideLst>
        <p:guide orient="horz" pos="799"/>
        <p:guide orient="horz" pos="28"/>
        <p:guide orient="horz" pos="4020"/>
        <p:guide orient="horz" pos="1117"/>
        <p:guide pos="3120"/>
        <p:guide pos="262"/>
        <p:guide pos="5978"/>
        <p:guide pos="1714"/>
        <p:guide pos="4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3235" y="-72"/>
      </p:cViewPr>
      <p:guideLst>
        <p:guide orient="horz" pos="3129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61" y="1"/>
            <a:ext cx="29447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6125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515" y="4717458"/>
            <a:ext cx="5434649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61" y="9433328"/>
            <a:ext cx="2944759" cy="49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7" tIns="45641" rIns="91277" bIns="45641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바탕" pitchFamily="18" charset="-127"/>
                <a:ea typeface="바탕" pitchFamily="18" charset="-127"/>
              </a:defRPr>
            </a:lvl1pPr>
          </a:lstStyle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11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" pitchFamily="18" charset="-127"/>
        <a:ea typeface="바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A51376-939E-4B9A-917B-06C80179FB1F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70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7545288" y="6165304"/>
            <a:ext cx="2133600" cy="5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 algn="r">
              <a:buFont typeface="Wingdings" pitchFamily="2" charset="2"/>
              <a:buNone/>
              <a:defRPr/>
            </a:pPr>
            <a:fld id="{76DCCE8D-AE35-40A2-9A49-0C0A8210F968}" type="slidenum">
              <a:rPr lang="en-US" altLang="ko-KR" sz="3600" b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pPr algn="r"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4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/10</a:t>
            </a:r>
            <a:endParaRPr lang="en-US" altLang="ko-KR" sz="14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 txBox="1">
            <a:spLocks/>
          </p:cNvSpPr>
          <p:nvPr userDrawn="1"/>
        </p:nvSpPr>
        <p:spPr bwMode="auto">
          <a:xfrm>
            <a:off x="3878518" y="6598428"/>
            <a:ext cx="2133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 b="0" smtClean="0">
                <a:ea typeface="굴림" pitchFamily="50" charset="-127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ko-KR" altLang="en-US" sz="900" b="0" dirty="0" smtClean="0">
                <a:solidFill>
                  <a:srgbClr val="000000"/>
                </a:solidFill>
                <a:latin typeface="+mj-lt"/>
                <a:ea typeface="바탕" pitchFamily="18" charset="-127"/>
                <a:cs typeface="Arial Unicode MS" pitchFamily="50" charset="-127"/>
              </a:rPr>
              <a:t>별첨</a:t>
            </a:r>
            <a:endParaRPr lang="en-US" altLang="ko-KR" sz="900" b="0" dirty="0">
              <a:solidFill>
                <a:srgbClr val="000000"/>
              </a:solidFill>
              <a:latin typeface="+mj-lt"/>
              <a:ea typeface="바탕" pitchFamily="18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853" r:id="rId1"/>
    <p:sldLayoutId id="2147493856" r:id="rId2"/>
    <p:sldLayoutId id="2147493858" r:id="rId3"/>
    <p:sldLayoutId id="214749385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산돌고딕B" pitchFamily="18" charset="-127"/>
          <a:ea typeface="산돌고딕B" pitchFamily="18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nicasmith.com/wp-content/uploads/2014/05/gskm-042114-team-1210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2481" y="5774005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2015.08.22(</a:t>
            </a:r>
            <a:r>
              <a:rPr lang="ko-KR" altLang="en-US" sz="2000" dirty="0" smtClean="0">
                <a:latin typeface="Trebuchet MS" pitchFamily="34" charset="0"/>
                <a:ea typeface="Aero Matics Stencil" pitchFamily="50" charset="-127"/>
              </a:rPr>
              <a:t>토</a:t>
            </a:r>
            <a:r>
              <a:rPr lang="en-US" altLang="ko-KR" sz="2000" dirty="0" smtClean="0">
                <a:latin typeface="Trebuchet MS" pitchFamily="34" charset="0"/>
                <a:ea typeface="Aero Matics Stencil" pitchFamily="50" charset="-127"/>
              </a:rPr>
              <a:t>)</a:t>
            </a:r>
            <a:endParaRPr lang="ko-KR" altLang="en-US" sz="1600" dirty="0" smtClean="0">
              <a:latin typeface="Trebuchet MS" pitchFamily="34" charset="0"/>
              <a:ea typeface="Aero Matics Stencil" pitchFamily="50" charset="-127"/>
            </a:endParaRPr>
          </a:p>
        </p:txBody>
      </p:sp>
      <p:pic>
        <p:nvPicPr>
          <p:cNvPr id="9" name="Picture 2" descr="2015 lgcns hackathon.jpg"/>
          <p:cNvPicPr>
            <a:picLocks noChangeAspect="1" noChangeArrowheads="1"/>
          </p:cNvPicPr>
          <p:nvPr/>
        </p:nvPicPr>
        <p:blipFill>
          <a:blip r:embed="rId2" cstate="print"/>
          <a:srcRect l="9442" t="5452" r="10512" b="76375"/>
          <a:stretch>
            <a:fillRect/>
          </a:stretch>
        </p:blipFill>
        <p:spPr bwMode="auto">
          <a:xfrm>
            <a:off x="624012" y="707491"/>
            <a:ext cx="3888432" cy="540061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27993" y="2060848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en-US" altLang="ko-KR" sz="2800" dirty="0" smtClean="0">
                <a:latin typeface="나눔명조 Bold" pitchFamily="18" charset="-127"/>
                <a:ea typeface="나눔명조 Bold" pitchFamily="18" charset="-127"/>
              </a:rPr>
              <a:t>{</a:t>
            </a:r>
            <a:r>
              <a:rPr lang="ko-KR" altLang="en-US" sz="2800" dirty="0" err="1" smtClean="0">
                <a:latin typeface="나눔명조 Bold" pitchFamily="18" charset="-127"/>
                <a:ea typeface="나눔명조 Bold" pitchFamily="18" charset="-127"/>
              </a:rPr>
              <a:t>참가팀명</a:t>
            </a:r>
            <a:r>
              <a:rPr lang="en-US" altLang="ko-KR" sz="2800" dirty="0" smtClean="0">
                <a:latin typeface="나눔명조 Bold" pitchFamily="18" charset="-127"/>
                <a:ea typeface="나눔명조 Bold" pitchFamily="18" charset="-127"/>
              </a:rPr>
              <a:t>}</a:t>
            </a:r>
            <a:endParaRPr lang="ko-KR" altLang="en-US" dirty="0">
              <a:latin typeface="나눔명조 Bold" pitchFamily="18" charset="-127"/>
              <a:ea typeface="나눔명조 Bold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2722" y="2636912"/>
            <a:ext cx="7128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527993" y="2689870"/>
            <a:ext cx="8858250" cy="534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  <a:lvl2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algn="l" defTabSz="9572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4572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lang="en-US" altLang="ko-KR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{</a:t>
            </a:r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참가주제 </a:t>
            </a:r>
            <a:r>
              <a:rPr lang="en-US" altLang="ko-KR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20</a:t>
            </a:r>
            <a:r>
              <a:rPr lang="ko-KR" altLang="en-US" sz="2800" dirty="0" err="1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자이내</a:t>
            </a:r>
            <a:r>
              <a:rPr lang="ko-KR" altLang="en-US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 표현</a:t>
            </a:r>
            <a:r>
              <a:rPr lang="en-US" altLang="ko-KR" sz="2800" dirty="0" smtClean="0">
                <a:solidFill>
                  <a:srgbClr val="C00000"/>
                </a:solidFill>
                <a:latin typeface="나눔명조 Bold" pitchFamily="18" charset="-127"/>
                <a:ea typeface="나눔명조 Bold" pitchFamily="18" charset="-127"/>
              </a:rPr>
              <a:t>}</a:t>
            </a:r>
            <a:endParaRPr lang="ko-KR" altLang="en-US" dirty="0">
              <a:solidFill>
                <a:srgbClr val="C00000"/>
              </a:solidFill>
              <a:latin typeface="나눔명조 Bold" pitchFamily="18" charset="-127"/>
              <a:ea typeface="나눔명조 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4253" y="3284984"/>
            <a:ext cx="4867969" cy="23762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PT : 2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분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(</a:t>
            </a:r>
            <a:r>
              <a:rPr lang="ko-KR" altLang="en-US" sz="110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페차쿠차방식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발표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10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장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x 15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초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= 150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초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(</a:t>
            </a:r>
            <a:r>
              <a:rPr lang="ko-KR" altLang="en-US" sz="110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자동넘어감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데모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4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분</a:t>
            </a:r>
            <a:endParaRPr lang="en-US" altLang="ko-KR" sz="11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PT+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데모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(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시간 초과시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6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분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30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초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-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종이 울림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심사위원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Q&amp;A(2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명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2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분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Link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를 걸 수 없습니다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PPT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장 추가할 수 없습니다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.(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삭제 가능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PPT 1~10page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시간 진행 기능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꼭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!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유지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 (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한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페이지에서 시간이 부족하면 다음 장에서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내용구성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Tip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첫날 팀 및 주제소개 내용 활용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, </a:t>
            </a:r>
            <a:b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                       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아이디어의 핵심 사용 시나리오를 스토리 </a:t>
            </a:r>
            <a:r>
              <a:rPr lang="ko-KR" altLang="en-US" sz="110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텔링으로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소개 </a:t>
            </a:r>
            <a:endParaRPr lang="en-US" altLang="ko-KR" sz="11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제출마감 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: 2015.08.22(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토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) 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오전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6</a:t>
            </a:r>
            <a:r>
              <a:rPr lang="ko-KR" altLang="en-US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 까지</a:t>
            </a: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                  kiwon.kyung@gmail.com , kwkyung@lgcns.com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52800" y="278092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감사합니다</a:t>
            </a:r>
            <a:r>
              <a:rPr lang="en-US" altLang="ko-KR" sz="4400" dirty="0" smtClean="0">
                <a:solidFill>
                  <a:srgbClr val="C5003D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</a:t>
            </a:r>
            <a:endParaRPr lang="ko-KR" altLang="en-US" sz="4400" dirty="0">
              <a:solidFill>
                <a:srgbClr val="C5003D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hoose Your Tea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504" y="188640"/>
            <a:ext cx="2160811" cy="1080406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2654425" y="524297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팀 소개</a:t>
            </a:r>
          </a:p>
        </p:txBody>
      </p:sp>
      <p:sp>
        <p:nvSpPr>
          <p:cNvPr id="34" name="타원형 설명선 33"/>
          <p:cNvSpPr/>
          <p:nvPr/>
        </p:nvSpPr>
        <p:spPr>
          <a:xfrm>
            <a:off x="6609184" y="1124744"/>
            <a:ext cx="2880891" cy="2680092"/>
          </a:xfrm>
          <a:prstGeom prst="wedgeEllipseCallout">
            <a:avLst>
              <a:gd name="adj1" fmla="val -67595"/>
              <a:gd name="adj2" fmla="val -529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Text </a:t>
            </a: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보단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팀원의 사진과 함께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주특기도 함께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..^^</a:t>
            </a:r>
          </a:p>
        </p:txBody>
      </p:sp>
      <p:cxnSp>
        <p:nvCxnSpPr>
          <p:cNvPr id="7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The Good Idea Exchan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25" y="476672"/>
            <a:ext cx="688603" cy="941142"/>
          </a:xfrm>
          <a:prstGeom prst="rect">
            <a:avLst/>
          </a:prstGeom>
          <a:noFill/>
        </p:spPr>
      </p:pic>
      <p:sp>
        <p:nvSpPr>
          <p:cNvPr id="32" name="모서리가 둥근 사각형 설명선 31"/>
          <p:cNvSpPr/>
          <p:nvPr/>
        </p:nvSpPr>
        <p:spPr>
          <a:xfrm>
            <a:off x="1429941" y="524011"/>
            <a:ext cx="2226915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아이디어 소개</a:t>
            </a:r>
          </a:p>
        </p:txBody>
      </p:sp>
      <p:pic>
        <p:nvPicPr>
          <p:cNvPr id="5" name="Picture 2" descr="elevator, lift, passeng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8389" y="524297"/>
            <a:ext cx="720080" cy="7200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1207" y="162837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서비스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(</a:t>
            </a:r>
            <a:r>
              <a:rPr lang="ko-KR" altLang="en-US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제품 명</a:t>
            </a:r>
            <a:r>
              <a:rPr lang="en-US" altLang="ko-KR" sz="2000" b="1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2852515"/>
            <a:ext cx="3845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 Elevator Pitch(</a:t>
            </a:r>
            <a:r>
              <a:rPr lang="ko-KR" altLang="en-US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엘리베이터 피치</a:t>
            </a:r>
            <a:r>
              <a:rPr lang="en-US" altLang="ko-KR" sz="2000" dirty="0" smtClean="0">
                <a:latin typeface="나눔명조 Bold" pitchFamily="18" charset="-127"/>
                <a:ea typeface="나눔명조 Bold" pitchFamily="18" charset="-127"/>
                <a:cs typeface="Arial" pitchFamily="34" charset="0"/>
              </a:rPr>
              <a:t>)</a:t>
            </a:r>
            <a:endParaRPr lang="ko-KR" altLang="en-US" sz="2000" b="1" dirty="0">
              <a:latin typeface="나눔명조 Bold" pitchFamily="18" charset="-127"/>
              <a:ea typeface="나눔명조 Bold" pitchFamily="18" charset="-127"/>
              <a:cs typeface="Arial" pitchFamily="34" charset="0"/>
            </a:endParaRPr>
          </a:p>
        </p:txBody>
      </p:sp>
      <p:sp>
        <p:nvSpPr>
          <p:cNvPr id="8" name="양쪽 대괄호 7"/>
          <p:cNvSpPr/>
          <p:nvPr/>
        </p:nvSpPr>
        <p:spPr bwMode="auto">
          <a:xfrm>
            <a:off x="1064568" y="3284563"/>
            <a:ext cx="7740000" cy="3097187"/>
          </a:xfrm>
          <a:prstGeom prst="bracketPair">
            <a:avLst>
              <a:gd name="adj" fmla="val 3562"/>
            </a:avLst>
          </a:prstGeom>
          <a:solidFill>
            <a:schemeClr val="bg1">
              <a:lumMod val="95000"/>
              <a:alpha val="2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고객이 필요로 하는 사항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endParaRPr lang="en-US" altLang="ko-KR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목표로 하는 고객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에게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제품의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카테고리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인</a:t>
            </a:r>
            <a:endParaRPr lang="en-US" altLang="ko-KR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제품의 이름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은</a:t>
            </a:r>
            <a:r>
              <a:rPr lang="en-US" altLang="ko-KR" sz="2000" dirty="0" smtClean="0">
                <a:latin typeface="+mn-ea"/>
                <a:ea typeface="+mn-ea"/>
              </a:rPr>
              <a:t>,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제품이 주는 혜택이나 구매 해야 하는 이유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이다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경쟁사 제품의 기능과 다르게</a:t>
            </a:r>
            <a:r>
              <a:rPr lang="en-US" altLang="ko-KR" sz="2000" dirty="0" smtClean="0">
                <a:latin typeface="+mn-ea"/>
                <a:ea typeface="+mn-ea"/>
              </a:rPr>
              <a:t>]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우리제품은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[</a:t>
            </a:r>
            <a:r>
              <a:rPr lang="ko-KR" altLang="en-US" sz="2000" dirty="0" smtClean="0">
                <a:latin typeface="+mn-ea"/>
                <a:ea typeface="+mn-ea"/>
              </a:rPr>
              <a:t>우리제품이 가지는 특별한 점</a:t>
            </a:r>
            <a:r>
              <a:rPr lang="en-US" altLang="ko-KR" sz="2000" dirty="0" smtClean="0">
                <a:latin typeface="+mn-ea"/>
                <a:ea typeface="+mn-ea"/>
              </a:rPr>
              <a:t>]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이다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9" name="양쪽 대괄호 8"/>
          <p:cNvSpPr/>
          <p:nvPr/>
        </p:nvSpPr>
        <p:spPr bwMode="auto">
          <a:xfrm>
            <a:off x="1065263" y="1996886"/>
            <a:ext cx="7740000" cy="647650"/>
          </a:xfrm>
          <a:prstGeom prst="bracketPair">
            <a:avLst>
              <a:gd name="adj" fmla="val 10939"/>
            </a:avLst>
          </a:prstGeom>
          <a:solidFill>
            <a:schemeClr val="bg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dirty="0" smtClean="0">
                <a:latin typeface="나눔명조 Bold" pitchFamily="18" charset="-127"/>
                <a:ea typeface="나눔명조 Bold" pitchFamily="18" charset="-127"/>
              </a:rPr>
              <a:t>OOO</a:t>
            </a:r>
            <a:endParaRPr lang="ko-KR" altLang="en-US" dirty="0">
              <a:latin typeface="나눔명조 Bold" pitchFamily="18" charset="-127"/>
              <a:ea typeface="나눔명조 Bold" pitchFamily="18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6609184" y="1124744"/>
            <a:ext cx="2880891" cy="2680092"/>
          </a:xfrm>
          <a:prstGeom prst="wedgeEllipseCallout">
            <a:avLst>
              <a:gd name="adj1" fmla="val -66934"/>
              <a:gd name="adj2" fmla="val 110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아이디어를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엘리베이터 피치를 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활용하여 작성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~</a:t>
            </a:r>
          </a:p>
          <a:p>
            <a:pPr algn="ctr">
              <a:lnSpc>
                <a:spcPct val="120000"/>
              </a:lnSpc>
            </a:pP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더 좋은 방법이 있으면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활용해도 됩니다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7176" y="3861048"/>
            <a:ext cx="3312113" cy="1754320"/>
          </a:xfrm>
          <a:prstGeom prst="rect">
            <a:avLst/>
          </a:prstGeom>
          <a:solidFill>
            <a:srgbClr val="FFFF00"/>
          </a:solidFill>
        </p:spPr>
        <p:txBody>
          <a:bodyPr wrap="none" lIns="91434" tIns="45717" rIns="91434" bIns="45717" rtlCol="0">
            <a:spAutoFit/>
          </a:bodyPr>
          <a:lstStyle/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엘리베이터 피치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(elevator pitch)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란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?</a:t>
            </a:r>
          </a:p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어떤 상품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,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서비스 혹은 기업과 그 가치에 대한 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빠르고 간단한 요약 설명이다</a:t>
            </a:r>
          </a:p>
          <a:p>
            <a:pPr marL="180963" indent="-180963"/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엘리베이터 피치가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영향력이 있는 이유 중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하나는 짧기 때문이다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</a:t>
            </a:r>
          </a:p>
          <a:p>
            <a:pPr marL="180963" indent="-180963"/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하지만 간결히 표현하기란 결코 쉽지 않아요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~</a:t>
            </a:r>
          </a:p>
          <a:p>
            <a:pPr marL="180963" indent="-180963"/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180963" indent="-180963"/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&lt;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장점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&gt;</a:t>
            </a: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서비스의 핵심을 분명히 이해할 수 있다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누구를 위한 것인지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사용자 입장에서 생각하도록 한다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왜 이런 </a:t>
            </a:r>
            <a:r>
              <a:rPr lang="ko-KR" altLang="en-US" sz="900" dirty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기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능이 좋은지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  <a:p>
            <a:pPr marL="85725" indent="-85725">
              <a:buAutoNum type="arabicParenR"/>
            </a:pP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핵심을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</a:rPr>
              <a:t>공략한다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</a:rPr>
              <a:t>. 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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우선순위 꼭 필요한 것만</a:t>
            </a:r>
            <a:r>
              <a:rPr lang="en-US" altLang="ko-KR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 </a:t>
            </a:r>
            <a:r>
              <a:rPr lang="ko-KR" altLang="en-US" sz="900" dirty="0" smtClean="0">
                <a:latin typeface="나눔명조 Bold" pitchFamily="18" charset="-127"/>
                <a:ea typeface="나눔명조 Bold" pitchFamily="18" charset="-127"/>
                <a:sym typeface="Wingdings" pitchFamily="2" charset="2"/>
              </a:rPr>
              <a:t>가려냄</a:t>
            </a:r>
            <a:endParaRPr lang="en-US" altLang="ko-KR" sz="900" dirty="0" smtClean="0">
              <a:latin typeface="나눔명조 Bold" pitchFamily="18" charset="-127"/>
              <a:ea typeface="나눔명조 Bold" pitchFamily="18" charset="-127"/>
            </a:endParaRPr>
          </a:p>
        </p:txBody>
      </p:sp>
      <p:cxnSp>
        <p:nvCxnSpPr>
          <p:cNvPr id="12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사각형 설명선 31"/>
          <p:cNvSpPr/>
          <p:nvPr/>
        </p:nvSpPr>
        <p:spPr>
          <a:xfrm>
            <a:off x="631825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MVP(</a:t>
            </a:r>
            <a:r>
              <a:rPr lang="en-US" altLang="ko-KR" sz="2000" dirty="0" smtClean="0"/>
              <a:t>Minimum Viable Product)</a:t>
            </a:r>
            <a:endParaRPr lang="ko-KR" altLang="en-US" sz="2000" dirty="0" smtClean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241032" y="500342"/>
            <a:ext cx="4105151" cy="647725"/>
          </a:xfrm>
          <a:prstGeom prst="wedgeRoundRectCallout">
            <a:avLst>
              <a:gd name="adj1" fmla="val -21086"/>
              <a:gd name="adj2" fmla="val 80160"/>
              <a:gd name="adj3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24</a:t>
            </a:r>
            <a:r>
              <a:rPr lang="ko-KR" altLang="en-US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시간  구현할 것은 </a:t>
            </a:r>
            <a:r>
              <a:rPr lang="en-US" altLang="ko-KR" sz="2000" dirty="0" smtClean="0">
                <a:solidFill>
                  <a:schemeClr val="bg1"/>
                </a:solidFill>
                <a:latin typeface="LG스마트체 Regular" pitchFamily="50" charset="-127"/>
                <a:ea typeface="LG스마트체 Regular" pitchFamily="50" charset="-127"/>
                <a:cs typeface="Arial" pitchFamily="34" charset="0"/>
              </a:rPr>
              <a:t>?</a:t>
            </a:r>
            <a:endParaRPr lang="ko-KR" altLang="en-US" sz="2000" dirty="0" smtClean="0">
              <a:solidFill>
                <a:schemeClr val="bg1"/>
              </a:solidFill>
              <a:latin typeface="LG스마트체 Regular" pitchFamily="50" charset="-127"/>
              <a:ea typeface="LG스마트체 Regular" pitchFamily="50" charset="-127"/>
              <a:cs typeface="Arial" pitchFamily="34" charset="0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1640632" y="2492896"/>
            <a:ext cx="2880891" cy="2680092"/>
          </a:xfrm>
          <a:prstGeom prst="wedgeEllipseCallout">
            <a:avLst>
              <a:gd name="adj1" fmla="val -19985"/>
              <a:gd name="adj2" fmla="val -6855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아이디어 중에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많은 기능이 있을 수 있는데 가장 중요한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3</a:t>
            </a: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개정도만 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존속 시키라면 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무엇인가요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?</a:t>
            </a:r>
          </a:p>
        </p:txBody>
      </p:sp>
      <p:sp>
        <p:nvSpPr>
          <p:cNvPr id="12" name="타원형 설명선 11"/>
          <p:cNvSpPr/>
          <p:nvPr/>
        </p:nvSpPr>
        <p:spPr>
          <a:xfrm>
            <a:off x="6177136" y="2492896"/>
            <a:ext cx="2880891" cy="2680092"/>
          </a:xfrm>
          <a:prstGeom prst="wedgeEllipseCallout">
            <a:avLst>
              <a:gd name="adj1" fmla="val -19985"/>
              <a:gd name="adj2" fmla="val -6855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 err="1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해커톤</a:t>
            </a: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 에서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24</a:t>
            </a: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시간 동안</a:t>
            </a:r>
            <a:endParaRPr lang="en-US" altLang="ko-KR" sz="1600" dirty="0" smtClean="0">
              <a:solidFill>
                <a:prstClr val="black"/>
              </a:solidFill>
              <a:latin typeface="나눔명조" pitchFamily="18" charset="-127"/>
              <a:ea typeface="나눔명조" pitchFamily="18" charset="-127"/>
              <a:cs typeface="Arial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집중하여 구현할 것은 무엇인가요</a:t>
            </a:r>
            <a:r>
              <a:rPr lang="en-US" altLang="ko-KR" sz="1600" dirty="0" smtClean="0">
                <a:solidFill>
                  <a:prstClr val="black"/>
                </a:solidFill>
                <a:latin typeface="나눔명조" pitchFamily="18" charset="-127"/>
                <a:ea typeface="나눔명조" pitchFamily="18" charset="-127"/>
                <a:cs typeface="Arial" pitchFamily="34" charset="0"/>
              </a:rPr>
              <a:t>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8"/>
          <p:cNvCxnSpPr/>
          <p:nvPr/>
        </p:nvCxnSpPr>
        <p:spPr>
          <a:xfrm>
            <a:off x="2701702" y="6568777"/>
            <a:ext cx="4500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16913"/>
      </p:ext>
    </p:extLst>
  </p:cSld>
  <p:clrMapOvr>
    <a:masterClrMapping/>
  </p:clrMapOvr>
  <p:transition advClick="0"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4_전략마케팅">
  <a:themeElements>
    <a:clrScheme name="LG CNS_보고서">
      <a:dk1>
        <a:srgbClr val="000000"/>
      </a:dk1>
      <a:lt1>
        <a:srgbClr val="FFFFFF"/>
      </a:lt1>
      <a:dk2>
        <a:srgbClr val="DEDEDE"/>
      </a:dk2>
      <a:lt2>
        <a:srgbClr val="595959"/>
      </a:lt2>
      <a:accent1>
        <a:srgbClr val="363636"/>
      </a:accent1>
      <a:accent2>
        <a:srgbClr val="C5003D"/>
      </a:accent2>
      <a:accent3>
        <a:srgbClr val="FFFFFF"/>
      </a:accent3>
      <a:accent4>
        <a:srgbClr val="C00000"/>
      </a:accent4>
      <a:accent5>
        <a:srgbClr val="FFFF00"/>
      </a:accent5>
      <a:accent6>
        <a:srgbClr val="0070C0"/>
      </a:accent6>
      <a:hlink>
        <a:srgbClr val="002060"/>
      </a:hlink>
      <a:folHlink>
        <a:srgbClr val="7030A0"/>
      </a:folHlink>
    </a:clrScheme>
    <a:fontScheme name="PDC 보고서">
      <a:majorFont>
        <a:latin typeface="Arial"/>
        <a:ea typeface="나눔명조"/>
        <a:cs typeface=""/>
      </a:majorFont>
      <a:minorFont>
        <a:latin typeface="Arial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/>
          </a:solidFill>
        </a:ln>
      </a:spPr>
      <a:bodyPr lIns="0" rIns="0" rtlCol="0" anchor="ctr"/>
      <a:lstStyle>
        <a:defPPr algn="ctr">
          <a:lnSpc>
            <a:spcPct val="120000"/>
          </a:lnSpc>
          <a:defRPr sz="1300" dirty="0" err="1" smtClean="0">
            <a:solidFill>
              <a:prstClr val="black"/>
            </a:solidFill>
            <a:latin typeface="나눔명조" pitchFamily="18" charset="-127"/>
            <a:ea typeface="나눔명조" pitchFamily="18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나눔명조" pitchFamily="18" charset="-127"/>
            <a:ea typeface="나눔명조" pitchFamily="18" charset="-127"/>
          </a:defRPr>
        </a:defPPr>
      </a:lstStyle>
    </a:txDef>
  </a:objectDefaults>
  <a:extraClrSchemeLst>
    <a:extraClrScheme>
      <a:clrScheme name="전략마케팅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전략마케팅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전략마케팅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167380</TotalTime>
  <Words>294</Words>
  <Application>Microsoft Office PowerPoint</Application>
  <PresentationFormat>A4 용지(210x297mm)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8" baseType="lpstr">
      <vt:lpstr>나눔명조 Bold</vt:lpstr>
      <vt:lpstr>Arial Unicode MS</vt:lpstr>
      <vt:lpstr>HY견고딕</vt:lpstr>
      <vt:lpstr>산돌고딕B</vt:lpstr>
      <vt:lpstr>나눔명조</vt:lpstr>
      <vt:lpstr>조선일보명조</vt:lpstr>
      <vt:lpstr>Aero Matics Stencil</vt:lpstr>
      <vt:lpstr>나눔고딕</vt:lpstr>
      <vt:lpstr>돋움</vt:lpstr>
      <vt:lpstr>Wingdings</vt:lpstr>
      <vt:lpstr>Trebuchet MS</vt:lpstr>
      <vt:lpstr>굴림</vt:lpstr>
      <vt:lpstr>LG스마트체 Regular</vt:lpstr>
      <vt:lpstr>Arial</vt:lpstr>
      <vt:lpstr>바탕</vt:lpstr>
      <vt:lpstr>24_전략마케팅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LGCNS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경기원</dc:creator>
  <cp:lastModifiedBy>user</cp:lastModifiedBy>
  <cp:revision>10254</cp:revision>
  <cp:lastPrinted>2015-04-16T08:55:30Z</cp:lastPrinted>
  <dcterms:created xsi:type="dcterms:W3CDTF">2008-03-25T01:14:47Z</dcterms:created>
  <dcterms:modified xsi:type="dcterms:W3CDTF">2015-08-18T16:29:26Z</dcterms:modified>
</cp:coreProperties>
</file>