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5" r:id="rId3"/>
    <p:sldId id="262" r:id="rId4"/>
    <p:sldId id="264" r:id="rId5"/>
    <p:sldId id="266" r:id="rId6"/>
    <p:sldId id="268" r:id="rId7"/>
    <p:sldId id="269" r:id="rId8"/>
    <p:sldId id="270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1309" autoAdjust="0"/>
  </p:normalViewPr>
  <p:slideViewPr>
    <p:cSldViewPr snapToGrid="0">
      <p:cViewPr varScale="1">
        <p:scale>
          <a:sx n="61" d="100"/>
          <a:sy n="61" d="100"/>
        </p:scale>
        <p:origin x="90" y="10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6269B-4557-4528-9720-78BD4DC11D7E}" type="datetimeFigureOut">
              <a:rPr lang="en-US" smtClean="0"/>
              <a:t>8/1/15 Sat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9B553-C56A-4310-91E3-4E48FC72B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14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index.php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about,</a:t>
            </a:r>
            <a:r>
              <a:rPr lang="en-US" baseline="0" dirty="0" smtClean="0"/>
              <a:t> notice, rules, guide, archive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83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term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5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term</a:t>
            </a:r>
            <a:r>
              <a:rPr lang="en-US" baseline="0" dirty="0" err="1" smtClean="0"/>
              <a:t>&amp;id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4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postDef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2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75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17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mypage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60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**EXPIRED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B553-C56A-4310-91E3-4E48FC72B0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8/1/15 Sat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8/1/15 Sat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0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8/1/15 Sat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4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8/1/15 Sat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4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8/1/15 Sat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6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8/1/15 Sat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1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8/1/15 Sat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8/1/15 Sat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9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8/1/15 Sat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2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8/1/15 Sat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5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92779-0FA5-4774-8259-C4C96C049AC6}" type="datetimeFigureOut">
              <a:rPr lang="en-US" smtClean="0"/>
              <a:t>8/1/15 Sat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2779-0FA5-4774-8259-C4C96C049AC6}" type="datetimeFigureOut">
              <a:rPr lang="en-US" smtClean="0"/>
              <a:t>8/1/15 Sat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16587-3939-4F11-860E-75FA35D2E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3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4" name="searchBar"/>
          <p:cNvSpPr/>
          <p:nvPr/>
        </p:nvSpPr>
        <p:spPr>
          <a:xfrm>
            <a:off x="3019649" y="1151581"/>
            <a:ext cx="6078169" cy="17305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3009525" y="3130594"/>
            <a:ext cx="4244195" cy="30304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searchBar"/>
          <p:cNvSpPr/>
          <p:nvPr/>
        </p:nvSpPr>
        <p:spPr>
          <a:xfrm>
            <a:off x="4035764" y="1264970"/>
            <a:ext cx="618834" cy="30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searchBar"/>
          <p:cNvSpPr/>
          <p:nvPr/>
        </p:nvSpPr>
        <p:spPr>
          <a:xfrm>
            <a:off x="4875915" y="1264558"/>
            <a:ext cx="618834" cy="30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searchBar"/>
          <p:cNvSpPr/>
          <p:nvPr/>
        </p:nvSpPr>
        <p:spPr>
          <a:xfrm>
            <a:off x="5716390" y="1261142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searchBar"/>
          <p:cNvSpPr/>
          <p:nvPr/>
        </p:nvSpPr>
        <p:spPr>
          <a:xfrm>
            <a:off x="6538810" y="1261142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GD</a:t>
            </a:r>
          </a:p>
        </p:txBody>
      </p:sp>
      <p:sp>
        <p:nvSpPr>
          <p:cNvPr id="41" name="searchBar"/>
          <p:cNvSpPr/>
          <p:nvPr/>
        </p:nvSpPr>
        <p:spPr>
          <a:xfrm>
            <a:off x="3530641" y="1676909"/>
            <a:ext cx="5068414" cy="10630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earchBar"/>
          <p:cNvSpPr/>
          <p:nvPr/>
        </p:nvSpPr>
        <p:spPr>
          <a:xfrm>
            <a:off x="3838405" y="2078999"/>
            <a:ext cx="4452886" cy="546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57705" y="3284263"/>
            <a:ext cx="3935822" cy="218366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3367488" y="3838005"/>
            <a:ext cx="3513603" cy="11210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3383419" y="3423526"/>
            <a:ext cx="1209019" cy="29264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5904057" y="3423697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searchBar"/>
          <p:cNvSpPr/>
          <p:nvPr/>
        </p:nvSpPr>
        <p:spPr>
          <a:xfrm>
            <a:off x="6456085" y="3418531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searchBar"/>
          <p:cNvSpPr/>
          <p:nvPr/>
        </p:nvSpPr>
        <p:spPr>
          <a:xfrm>
            <a:off x="7379804" y="1267124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54" name="searchBar"/>
          <p:cNvSpPr/>
          <p:nvPr/>
        </p:nvSpPr>
        <p:spPr>
          <a:xfrm>
            <a:off x="7379804" y="3123047"/>
            <a:ext cx="1718014" cy="30392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searchBar"/>
          <p:cNvSpPr/>
          <p:nvPr/>
        </p:nvSpPr>
        <p:spPr>
          <a:xfrm>
            <a:off x="3838405" y="1774075"/>
            <a:ext cx="4452885" cy="1779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490044" y="3265292"/>
            <a:ext cx="1481690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490044" y="4230718"/>
            <a:ext cx="1481690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searchBar"/>
          <p:cNvSpPr/>
          <p:nvPr/>
        </p:nvSpPr>
        <p:spPr>
          <a:xfrm>
            <a:off x="5904057" y="5061365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searchBar"/>
          <p:cNvSpPr/>
          <p:nvPr/>
        </p:nvSpPr>
        <p:spPr>
          <a:xfrm>
            <a:off x="6456085" y="5056199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503729" y="5207513"/>
            <a:ext cx="1481690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4" name="searchBar"/>
          <p:cNvSpPr/>
          <p:nvPr/>
        </p:nvSpPr>
        <p:spPr>
          <a:xfrm>
            <a:off x="3019649" y="1151581"/>
            <a:ext cx="6078169" cy="14215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searchBar"/>
          <p:cNvSpPr/>
          <p:nvPr/>
        </p:nvSpPr>
        <p:spPr>
          <a:xfrm>
            <a:off x="3000192" y="2737920"/>
            <a:ext cx="4564870" cy="34134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searchBar"/>
          <p:cNvSpPr/>
          <p:nvPr/>
        </p:nvSpPr>
        <p:spPr>
          <a:xfrm>
            <a:off x="4035764" y="1264970"/>
            <a:ext cx="618834" cy="30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searchBar"/>
          <p:cNvSpPr/>
          <p:nvPr/>
        </p:nvSpPr>
        <p:spPr>
          <a:xfrm>
            <a:off x="4875915" y="1264558"/>
            <a:ext cx="618834" cy="30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searchBar"/>
          <p:cNvSpPr/>
          <p:nvPr/>
        </p:nvSpPr>
        <p:spPr>
          <a:xfrm>
            <a:off x="5716390" y="1261142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searchBar"/>
          <p:cNvSpPr/>
          <p:nvPr/>
        </p:nvSpPr>
        <p:spPr>
          <a:xfrm>
            <a:off x="6538810" y="1261142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GD</a:t>
            </a:r>
          </a:p>
        </p:txBody>
      </p:sp>
      <p:sp>
        <p:nvSpPr>
          <p:cNvPr id="41" name="searchBar"/>
          <p:cNvSpPr/>
          <p:nvPr/>
        </p:nvSpPr>
        <p:spPr>
          <a:xfrm>
            <a:off x="3530641" y="1676909"/>
            <a:ext cx="5068414" cy="760592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earchBar"/>
          <p:cNvSpPr/>
          <p:nvPr/>
        </p:nvSpPr>
        <p:spPr>
          <a:xfrm>
            <a:off x="3838405" y="1772532"/>
            <a:ext cx="4452886" cy="546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177310" y="2868858"/>
            <a:ext cx="4202494" cy="218366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searchBar"/>
          <p:cNvSpPr/>
          <p:nvPr/>
        </p:nvSpPr>
        <p:spPr>
          <a:xfrm>
            <a:off x="7379804" y="1267124"/>
            <a:ext cx="618834" cy="3045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</a:t>
            </a:r>
          </a:p>
        </p:txBody>
      </p:sp>
      <p:sp>
        <p:nvSpPr>
          <p:cNvPr id="54" name="searchBar"/>
          <p:cNvSpPr/>
          <p:nvPr/>
        </p:nvSpPr>
        <p:spPr>
          <a:xfrm>
            <a:off x="7711777" y="2737921"/>
            <a:ext cx="1345891" cy="34134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860144" y="2881128"/>
            <a:ext cx="1071441" cy="1559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3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018761" y="1142917"/>
            <a:ext cx="4370330" cy="51193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31442" y="1296761"/>
            <a:ext cx="3994123" cy="214840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3414205" y="1831358"/>
            <a:ext cx="3633140" cy="11210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3430136" y="1416879"/>
            <a:ext cx="1209019" cy="29264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6062564" y="1426539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searchBar"/>
          <p:cNvSpPr/>
          <p:nvPr/>
        </p:nvSpPr>
        <p:spPr>
          <a:xfrm>
            <a:off x="6614592" y="1421373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565062" y="1135371"/>
            <a:ext cx="1541992" cy="51268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90286" y="1255357"/>
            <a:ext cx="1329881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90286" y="2220783"/>
            <a:ext cx="1329881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searchBar"/>
          <p:cNvSpPr/>
          <p:nvPr/>
        </p:nvSpPr>
        <p:spPr>
          <a:xfrm>
            <a:off x="7690286" y="3177134"/>
            <a:ext cx="1329881" cy="165893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90286" y="4974225"/>
            <a:ext cx="1329881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6062564" y="3062733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6614592" y="3057567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231443" y="3599009"/>
            <a:ext cx="3994122" cy="214840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searchBar"/>
          <p:cNvSpPr/>
          <p:nvPr/>
        </p:nvSpPr>
        <p:spPr>
          <a:xfrm>
            <a:off x="3414205" y="4133606"/>
            <a:ext cx="3633140" cy="11210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searchBar"/>
          <p:cNvSpPr/>
          <p:nvPr/>
        </p:nvSpPr>
        <p:spPr>
          <a:xfrm>
            <a:off x="3430136" y="3719127"/>
            <a:ext cx="1209019" cy="29264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searchBar"/>
          <p:cNvSpPr/>
          <p:nvPr/>
        </p:nvSpPr>
        <p:spPr>
          <a:xfrm>
            <a:off x="6062564" y="3728787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searchBar"/>
          <p:cNvSpPr/>
          <p:nvPr/>
        </p:nvSpPr>
        <p:spPr>
          <a:xfrm>
            <a:off x="6614592" y="3723621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searchBar"/>
          <p:cNvSpPr/>
          <p:nvPr/>
        </p:nvSpPr>
        <p:spPr>
          <a:xfrm>
            <a:off x="6062564" y="5364981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searchBar"/>
          <p:cNvSpPr/>
          <p:nvPr/>
        </p:nvSpPr>
        <p:spPr>
          <a:xfrm>
            <a:off x="6614592" y="5359815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96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018760" y="1142917"/>
            <a:ext cx="4388803" cy="51193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31442" y="1296761"/>
            <a:ext cx="3994123" cy="2187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searchBar"/>
          <p:cNvSpPr/>
          <p:nvPr/>
        </p:nvSpPr>
        <p:spPr>
          <a:xfrm>
            <a:off x="3414205" y="1831358"/>
            <a:ext cx="3667841" cy="11210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searchBar"/>
          <p:cNvSpPr/>
          <p:nvPr/>
        </p:nvSpPr>
        <p:spPr>
          <a:xfrm>
            <a:off x="3430136" y="1416879"/>
            <a:ext cx="1209019" cy="29264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searchBar"/>
          <p:cNvSpPr/>
          <p:nvPr/>
        </p:nvSpPr>
        <p:spPr>
          <a:xfrm>
            <a:off x="6105949" y="1422045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searchBar"/>
          <p:cNvSpPr/>
          <p:nvPr/>
        </p:nvSpPr>
        <p:spPr>
          <a:xfrm>
            <a:off x="6657977" y="1416879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565062" y="1135371"/>
            <a:ext cx="1541992" cy="51268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84960" y="1231434"/>
            <a:ext cx="1329881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84960" y="2196860"/>
            <a:ext cx="1329881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searchBar"/>
          <p:cNvSpPr/>
          <p:nvPr/>
        </p:nvSpPr>
        <p:spPr>
          <a:xfrm>
            <a:off x="7684960" y="3153211"/>
            <a:ext cx="1329881" cy="165893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84960" y="4950302"/>
            <a:ext cx="1329881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6105949" y="3058239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6657977" y="3053073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searchBar"/>
          <p:cNvSpPr/>
          <p:nvPr/>
        </p:nvSpPr>
        <p:spPr>
          <a:xfrm>
            <a:off x="3231443" y="3731491"/>
            <a:ext cx="3964965" cy="22221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searchBar"/>
          <p:cNvSpPr/>
          <p:nvPr/>
        </p:nvSpPr>
        <p:spPr>
          <a:xfrm>
            <a:off x="4576539" y="3047906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searchBar"/>
          <p:cNvSpPr/>
          <p:nvPr/>
        </p:nvSpPr>
        <p:spPr>
          <a:xfrm>
            <a:off x="5122870" y="3053072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B6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54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018760" y="1142917"/>
            <a:ext cx="4388803" cy="51193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03733" y="1270685"/>
            <a:ext cx="3994123" cy="337520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7565062" y="1135371"/>
            <a:ext cx="1541992" cy="51268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searchBar"/>
          <p:cNvSpPr/>
          <p:nvPr/>
        </p:nvSpPr>
        <p:spPr>
          <a:xfrm>
            <a:off x="7684960" y="1231434"/>
            <a:ext cx="1329881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7684960" y="2196860"/>
            <a:ext cx="1329881" cy="837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7684960" y="3163843"/>
            <a:ext cx="1329881" cy="83565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4662356" y="4148130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5318710" y="4148130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6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796146" y="2668389"/>
            <a:ext cx="4559082" cy="30581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8624" y="2824636"/>
            <a:ext cx="3994123" cy="1989751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searchBar"/>
          <p:cNvSpPr/>
          <p:nvPr/>
        </p:nvSpPr>
        <p:spPr>
          <a:xfrm>
            <a:off x="3796146" y="1170029"/>
            <a:ext cx="4559081" cy="132379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searchBar"/>
          <p:cNvSpPr/>
          <p:nvPr/>
        </p:nvSpPr>
        <p:spPr>
          <a:xfrm>
            <a:off x="4439128" y="1303522"/>
            <a:ext cx="3273116" cy="556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searchBar"/>
          <p:cNvSpPr/>
          <p:nvPr/>
        </p:nvSpPr>
        <p:spPr>
          <a:xfrm>
            <a:off x="4439128" y="2012288"/>
            <a:ext cx="3273116" cy="32498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5542805" y="4221132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searchBar"/>
          <p:cNvSpPr/>
          <p:nvPr/>
        </p:nvSpPr>
        <p:spPr>
          <a:xfrm>
            <a:off x="6234329" y="4221132"/>
            <a:ext cx="424069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796145" y="1255226"/>
            <a:ext cx="4559082" cy="485924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78623" y="1411473"/>
            <a:ext cx="3994123" cy="384401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5827908" y="4755957"/>
            <a:ext cx="449618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8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58885" y="342132"/>
            <a:ext cx="6787665" cy="613351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2658885" y="377009"/>
            <a:ext cx="6787665" cy="618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searchBar"/>
          <p:cNvSpPr/>
          <p:nvPr/>
        </p:nvSpPr>
        <p:spPr>
          <a:xfrm>
            <a:off x="4065559" y="516922"/>
            <a:ext cx="3499503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searchBar"/>
          <p:cNvSpPr/>
          <p:nvPr/>
        </p:nvSpPr>
        <p:spPr>
          <a:xfrm>
            <a:off x="2754669" y="516922"/>
            <a:ext cx="529961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searchBar"/>
          <p:cNvSpPr/>
          <p:nvPr/>
        </p:nvSpPr>
        <p:spPr>
          <a:xfrm>
            <a:off x="8971735" y="518677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searchBar"/>
          <p:cNvSpPr/>
          <p:nvPr/>
        </p:nvSpPr>
        <p:spPr>
          <a:xfrm>
            <a:off x="8355227" y="516922"/>
            <a:ext cx="465579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searchBar"/>
          <p:cNvSpPr/>
          <p:nvPr/>
        </p:nvSpPr>
        <p:spPr>
          <a:xfrm>
            <a:off x="3357499" y="516922"/>
            <a:ext cx="346284" cy="47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searchBar"/>
          <p:cNvSpPr/>
          <p:nvPr/>
        </p:nvSpPr>
        <p:spPr>
          <a:xfrm>
            <a:off x="3519054" y="1255227"/>
            <a:ext cx="5218545" cy="19405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73824" y="1429946"/>
            <a:ext cx="1426250" cy="110832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searchBar"/>
          <p:cNvSpPr/>
          <p:nvPr/>
        </p:nvSpPr>
        <p:spPr>
          <a:xfrm>
            <a:off x="4669753" y="2661744"/>
            <a:ext cx="530321" cy="292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54843" y="1429945"/>
            <a:ext cx="2900383" cy="152444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earchBar"/>
          <p:cNvSpPr/>
          <p:nvPr/>
        </p:nvSpPr>
        <p:spPr>
          <a:xfrm>
            <a:off x="3519054" y="3370500"/>
            <a:ext cx="5218545" cy="227291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98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37688" y="154744"/>
            <a:ext cx="6787665" cy="61335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wrap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996072" y="519101"/>
            <a:ext cx="6103683" cy="16078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96071" y="2321950"/>
            <a:ext cx="6103684" cy="38107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28" name="result_pane"/>
          <p:cNvSpPr/>
          <p:nvPr/>
        </p:nvSpPr>
        <p:spPr>
          <a:xfrm>
            <a:off x="3680795" y="2625086"/>
            <a:ext cx="4918286" cy="34013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resultPane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31760" y="3188683"/>
            <a:ext cx="4371975" cy="26426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71850" y="847724"/>
            <a:ext cx="5536176" cy="10986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gnb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searchBar"/>
          <p:cNvSpPr/>
          <p:nvPr/>
        </p:nvSpPr>
        <p:spPr>
          <a:xfrm>
            <a:off x="4430554" y="1397249"/>
            <a:ext cx="3244329" cy="3674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searchBar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74746" y="1379696"/>
            <a:ext cx="728334" cy="3674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740870" y="1375625"/>
            <a:ext cx="465616" cy="3674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</a:t>
            </a:r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272473" y="1375624"/>
            <a:ext cx="465616" cy="3674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</a:t>
            </a:r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sult_content"/>
          <p:cNvSpPr/>
          <p:nvPr/>
        </p:nvSpPr>
        <p:spPr>
          <a:xfrm>
            <a:off x="4203928" y="4179775"/>
            <a:ext cx="4027643" cy="9597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result_content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sult_content_submenu"/>
          <p:cNvSpPr/>
          <p:nvPr/>
        </p:nvSpPr>
        <p:spPr>
          <a:xfrm>
            <a:off x="4203927" y="5200410"/>
            <a:ext cx="4027643" cy="516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 err="1" smtClean="0">
                <a:solidFill>
                  <a:schemeClr val="tx1"/>
                </a:solidFill>
              </a:rPr>
              <a:t>result_content_submenu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203927" y="3488472"/>
            <a:ext cx="4027643" cy="597471"/>
            <a:chOff x="3544011" y="3029718"/>
            <a:chExt cx="4027643" cy="597471"/>
          </a:xfrm>
        </p:grpSpPr>
        <p:sp>
          <p:nvSpPr>
            <p:cNvPr id="21" name="직사각형 20"/>
            <p:cNvSpPr/>
            <p:nvPr/>
          </p:nvSpPr>
          <p:spPr>
            <a:xfrm>
              <a:off x="3544011" y="3029718"/>
              <a:ext cx="4027643" cy="5974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result_header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31501" y="3310822"/>
              <a:ext cx="1264705" cy="2367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</a:t>
              </a:r>
              <a:r>
                <a:rPr lang="en-US" sz="1200" dirty="0" smtClean="0">
                  <a:solidFill>
                    <a:schemeClr val="tx1"/>
                  </a:solidFill>
                </a:rPr>
                <a:t>itle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714396" y="3310822"/>
              <a:ext cx="1363434" cy="2367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date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677951" y="3310822"/>
              <a:ext cx="337234" cy="2367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081569" y="3310822"/>
              <a:ext cx="337234" cy="2367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r1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01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148</Words>
  <Application>Microsoft Office PowerPoint</Application>
  <PresentationFormat>와이드스크린</PresentationFormat>
  <Paragraphs>139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39</cp:revision>
  <dcterms:created xsi:type="dcterms:W3CDTF">2015-06-30T11:14:03Z</dcterms:created>
  <dcterms:modified xsi:type="dcterms:W3CDTF">2015-08-02T01:58:48Z</dcterms:modified>
</cp:coreProperties>
</file>