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2" r:id="rId3"/>
    <p:sldId id="271" r:id="rId4"/>
    <p:sldId id="273" r:id="rId5"/>
    <p:sldId id="274" r:id="rId6"/>
    <p:sldId id="275" r:id="rId7"/>
    <p:sldId id="27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EEBF7"/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64426" autoAdjust="0"/>
  </p:normalViewPr>
  <p:slideViewPr>
    <p:cSldViewPr snapToGrid="0">
      <p:cViewPr varScale="1">
        <p:scale>
          <a:sx n="70" d="100"/>
          <a:sy n="70" d="100"/>
        </p:scale>
        <p:origin x="6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Root.php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#header</a:t>
            </a:r>
            <a:endParaRPr lang="en-US" dirty="0" smtClean="0"/>
          </a:p>
          <a:p>
            <a:r>
              <a:rPr lang="en-US" dirty="0" smtClean="0"/>
              <a:t>	logo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#container</a:t>
            </a:r>
          </a:p>
          <a:p>
            <a:r>
              <a:rPr lang="en-US" baseline="0" dirty="0" smtClean="0"/>
              <a:t>	#content</a:t>
            </a:r>
          </a:p>
          <a:p>
            <a:r>
              <a:rPr lang="en-US" baseline="0" dirty="0" smtClean="0"/>
              <a:t>		.</a:t>
            </a:r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.spot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</a:t>
            </a:r>
            <a:r>
              <a:rPr lang="en-US" baseline="0" dirty="0" err="1" smtClean="0"/>
              <a:t>ad_spot</a:t>
            </a:r>
            <a:endParaRPr lang="en-US" baseline="0" dirty="0" smtClean="0"/>
          </a:p>
          <a:p>
            <a:r>
              <a:rPr lang="en-US" baseline="0" dirty="0" smtClean="0"/>
              <a:t>	.aside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smtClean="0"/>
              <a:t>  		</a:t>
            </a:r>
            <a:r>
              <a:rPr lang="en-US" baseline="0" dirty="0" err="1" smtClean="0"/>
              <a:t>recent_terms</a:t>
            </a:r>
            <a:r>
              <a:rPr lang="en-US" baseline="0" dirty="0" smtClean="0"/>
              <a:t>, </a:t>
            </a:r>
            <a:r>
              <a:rPr lang="en-US" baseline="0" smtClean="0"/>
              <a:t>ad_aside,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Dropdown</a:t>
            </a:r>
            <a:r>
              <a:rPr lang="en-US" baseline="0" dirty="0" smtClean="0"/>
              <a:t> Menu </a:t>
            </a:r>
            <a:r>
              <a:rPr lang="ko-KR" altLang="en-US" baseline="0" dirty="0" smtClean="0"/>
              <a:t>구성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altLang="ko-KR" baseline="0" dirty="0" smtClean="0"/>
              <a:t>DM. </a:t>
            </a:r>
            <a:r>
              <a:rPr lang="ko-KR" altLang="en-US" baseline="0" dirty="0" smtClean="0"/>
              <a:t>커서가 </a:t>
            </a:r>
            <a:r>
              <a:rPr lang="en-US" altLang="ko-KR" baseline="0" dirty="0" smtClean="0"/>
              <a:t>hover</a:t>
            </a:r>
            <a:r>
              <a:rPr lang="ko-KR" altLang="en-US" baseline="0" dirty="0" smtClean="0"/>
              <a:t>하거나 클릭 이벤트 발생했을 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펼쳐져야 함</a:t>
            </a:r>
            <a:r>
              <a:rPr lang="en-US" altLang="ko-KR" baseline="0" dirty="0" smtClean="0"/>
              <a:t>. DM</a:t>
            </a:r>
            <a:r>
              <a:rPr lang="ko-KR" altLang="en-US" baseline="0" dirty="0" smtClean="0"/>
              <a:t>메뉴 구성은 </a:t>
            </a:r>
            <a:r>
              <a:rPr lang="en-US" altLang="ko-KR" baseline="0" dirty="0" smtClean="0"/>
              <a:t>about, notice, rules, guide, archive, login(out), register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Board </a:t>
            </a:r>
            <a:r>
              <a:rPr lang="ko-KR" altLang="en-US" baseline="0" dirty="0" smtClean="0"/>
              <a:t>의 구성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다음과 같은 </a:t>
            </a:r>
            <a:r>
              <a:rPr lang="ko-KR" altLang="en-US" baseline="0" dirty="0" err="1" smtClean="0"/>
              <a:t>항목등을</a:t>
            </a:r>
            <a:r>
              <a:rPr lang="ko-KR" altLang="en-US" baseline="0" dirty="0" smtClean="0"/>
              <a:t> 리스트로 출력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동적으로 </a:t>
            </a:r>
            <a:r>
              <a:rPr lang="en-US" altLang="ko-KR" baseline="0" dirty="0" smtClean="0"/>
              <a:t>height </a:t>
            </a:r>
            <a:r>
              <a:rPr lang="ko-KR" altLang="en-US" baseline="0" dirty="0" err="1" smtClean="0"/>
              <a:t>가변할</a:t>
            </a:r>
            <a:r>
              <a:rPr lang="ko-KR" altLang="en-US" baseline="0" dirty="0" smtClean="0"/>
              <a:t> 수 있는 </a:t>
            </a:r>
            <a:r>
              <a:rPr lang="en-US" altLang="ko-KR" baseline="0" dirty="0" smtClean="0"/>
              <a:t>div.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처음오셨나요</a:t>
            </a:r>
            <a:r>
              <a:rPr lang="en-US" altLang="ko-KR" baseline="0" dirty="0" smtClean="0"/>
              <a:t>?” -&gt;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Guide Anchor.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최근 공지사항 혹은 기술적 변경사항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“</a:t>
            </a:r>
            <a:r>
              <a:rPr lang="ko-KR" altLang="en-US" baseline="0" dirty="0" smtClean="0"/>
              <a:t>화제가 되는 단어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단어에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해주세요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의견을 내주세요</a:t>
            </a:r>
            <a:r>
              <a:rPr lang="en-US" altLang="ko-KR" baseline="0" dirty="0" smtClean="0"/>
              <a:t>.</a:t>
            </a:r>
            <a:r>
              <a:rPr lang="en-US" baseline="0" dirty="0" smtClean="0"/>
              <a:t>”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Search Bar </a:t>
            </a:r>
            <a:r>
              <a:rPr lang="ko-KR" altLang="en-US" baseline="0" dirty="0" smtClean="0"/>
              <a:t>디자인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SB.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인풋 오른쪽 </a:t>
            </a:r>
            <a:r>
              <a:rPr lang="ko-KR" altLang="en-US" baseline="0" dirty="0" err="1" smtClean="0"/>
              <a:t>끝단에</a:t>
            </a:r>
            <a:r>
              <a:rPr lang="ko-KR" altLang="en-US" baseline="0" dirty="0" smtClean="0"/>
              <a:t> 검색 이미지도 표시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Login</a:t>
            </a:r>
            <a:r>
              <a:rPr lang="ko-KR" altLang="en-US" baseline="0" dirty="0" smtClean="0"/>
              <a:t> 버튼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디자인</a:t>
            </a:r>
            <a:endParaRPr lang="en-US" dirty="0" smtClean="0"/>
          </a:p>
          <a:p>
            <a:r>
              <a:rPr lang="en-US" dirty="0" smtClean="0"/>
              <a:t>: login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후에는 </a:t>
            </a:r>
            <a:r>
              <a:rPr lang="en-US" altLang="ko-KR" baseline="0" dirty="0" smtClean="0"/>
              <a:t>name </a:t>
            </a:r>
            <a:r>
              <a:rPr lang="ko-KR" altLang="en-US" baseline="0" dirty="0" smtClean="0"/>
              <a:t>표시 및 계정정보 표시할 수 있는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버튼</a:t>
            </a:r>
            <a:r>
              <a:rPr lang="en-US" altLang="ko-KR" baseline="0" dirty="0" smtClean="0"/>
              <a:t>”(</a:t>
            </a:r>
            <a:r>
              <a:rPr lang="ko-KR" altLang="en-US" baseline="0" dirty="0" smtClean="0"/>
              <a:t>이 버튼 누르면 </a:t>
            </a:r>
            <a:r>
              <a:rPr lang="ko-KR" altLang="en-US" baseline="0" dirty="0" err="1" smtClean="0"/>
              <a:t>드롭다운</a:t>
            </a:r>
            <a:r>
              <a:rPr lang="ko-KR" altLang="en-US" baseline="0" dirty="0" smtClean="0"/>
              <a:t> 메뉴 펼쳐지며 여기서 </a:t>
            </a:r>
            <a:r>
              <a:rPr lang="en-US" altLang="ko-KR" baseline="0" dirty="0" smtClean="0"/>
              <a:t>logout</a:t>
            </a:r>
            <a:r>
              <a:rPr lang="ko-KR" altLang="en-US" baseline="0" dirty="0" err="1" smtClean="0"/>
              <a:t>버튼생김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변화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논의 필요</a:t>
            </a:r>
            <a:r>
              <a:rPr lang="en-US" altLang="ko-KR" baseline="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Recent</a:t>
            </a:r>
            <a:r>
              <a:rPr lang="en-US" baseline="0" dirty="0" smtClean="0"/>
              <a:t> Term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RT. </a:t>
            </a:r>
            <a:r>
              <a:rPr lang="ko-KR" altLang="en-US" baseline="0" dirty="0" smtClean="0"/>
              <a:t>최근 등록된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중에 </a:t>
            </a:r>
            <a:r>
              <a:rPr lang="en-US" altLang="ko-KR" baseline="0" dirty="0" smtClean="0"/>
              <a:t>like 3</a:t>
            </a:r>
            <a:r>
              <a:rPr lang="ko-KR" altLang="en-US" baseline="0" dirty="0" smtClean="0"/>
              <a:t>이상 받은 것 출력</a:t>
            </a:r>
            <a:r>
              <a:rPr lang="en-US" altLang="ko-KR" baseline="0" dirty="0" smtClean="0"/>
              <a:t>. Term </a:t>
            </a:r>
            <a:r>
              <a:rPr lang="ko-KR" altLang="en-US" baseline="0" dirty="0" smtClean="0"/>
              <a:t>만 </a:t>
            </a:r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로 보이게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SN. SNS </a:t>
            </a:r>
            <a:r>
              <a:rPr lang="ko-KR" altLang="en-US" baseline="0" dirty="0" smtClean="0"/>
              <a:t>모듈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</a:t>
            </a:r>
            <a:r>
              <a:rPr lang="ko-KR" altLang="en-US" baseline="0" dirty="0" err="1" smtClean="0"/>
              <a:t>크롤러</a:t>
            </a:r>
            <a:r>
              <a:rPr lang="ko-KR" altLang="en-US" baseline="0" dirty="0" smtClean="0"/>
              <a:t> 장착 예정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/about/*,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/notice/*,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/rules/*,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/guide/*,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/archive/*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About.php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Notice.php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Rules.php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Guide.php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Archive.php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dirty="0" err="1" smtClean="0"/>
              <a:t>upper_bar</a:t>
            </a:r>
            <a:endParaRPr lang="en-US" dirty="0" smtClean="0"/>
          </a:p>
          <a:p>
            <a:r>
              <a:rPr lang="en-US" baseline="0" dirty="0" smtClean="0"/>
              <a:t>  about, notice, rules, guide, archive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ko-KR" altLang="en-US" baseline="0" dirty="0" smtClean="0"/>
              <a:t>미정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r>
              <a:rPr lang="ko-KR" altLang="en-US" dirty="0" smtClean="0"/>
              <a:t>추후 서술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  term, up, vote, down, date, </a:t>
            </a:r>
            <a:r>
              <a:rPr lang="en-US" baseline="0" dirty="0" err="1" smtClean="0"/>
              <a:t>vote_info</a:t>
            </a:r>
            <a:r>
              <a:rPr lang="en-US" baseline="0" dirty="0" smtClean="0"/>
              <a:t>, (button)1,2,3,4,5,</a:t>
            </a:r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entry_body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lemma,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up</a:t>
            </a:r>
            <a:r>
              <a:rPr lang="en-US" baseline="0" dirty="0" smtClean="0"/>
              <a:t> and down(vote) </a:t>
            </a: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U, VT, D. VT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(U-D) </a:t>
            </a:r>
            <a:r>
              <a:rPr lang="ko-KR" altLang="en-US" baseline="0" dirty="0" smtClean="0"/>
              <a:t>값이다</a:t>
            </a:r>
            <a:r>
              <a:rPr lang="en-US" altLang="ko-KR" baseline="0" dirty="0" smtClean="0"/>
              <a:t>. up</a:t>
            </a:r>
            <a:r>
              <a:rPr lang="ko-KR" altLang="en-US" baseline="0" dirty="0" smtClean="0"/>
              <a:t> 혹은 </a:t>
            </a:r>
            <a:r>
              <a:rPr lang="en-US" altLang="ko-KR" baseline="0" dirty="0" smtClean="0"/>
              <a:t>down arrow(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symbol) </a:t>
            </a:r>
            <a:r>
              <a:rPr lang="ko-KR" altLang="en-US" baseline="0" dirty="0" smtClean="0"/>
              <a:t>페이지 </a:t>
            </a:r>
            <a:r>
              <a:rPr lang="ko-KR" altLang="en-US" baseline="0" dirty="0" err="1" smtClean="0"/>
              <a:t>갱신없이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실시간 처리한다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누르면 </a:t>
            </a:r>
            <a:r>
              <a:rPr lang="en-US" altLang="ko-KR" baseline="0" dirty="0" smtClean="0"/>
              <a:t>symbol </a:t>
            </a:r>
            <a:r>
              <a:rPr lang="ko-KR" altLang="en-US" baseline="0" dirty="0" smtClean="0"/>
              <a:t>색깔이 바뀐다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시도하면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일단 재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전에 보여지기는 정상 화살표 색깔로 보이지만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db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원활한 속도처리를 위해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재차 </a:t>
            </a:r>
            <a:r>
              <a:rPr lang="en-US" altLang="ko-KR" baseline="0" dirty="0" smtClean="0"/>
              <a:t>vote</a:t>
            </a:r>
            <a:r>
              <a:rPr lang="ko-KR" altLang="en-US" baseline="0" dirty="0" smtClean="0"/>
              <a:t>를 할 때</a:t>
            </a:r>
            <a:r>
              <a:rPr lang="en-US" altLang="ko-KR" baseline="0" dirty="0" smtClean="0"/>
              <a:t>, prompt</a:t>
            </a:r>
            <a:r>
              <a:rPr lang="ko-KR" altLang="en-US" baseline="0" dirty="0" smtClean="0"/>
              <a:t>를 띄우고</a:t>
            </a:r>
            <a:r>
              <a:rPr lang="en-US" altLang="ko-KR" baseline="0" dirty="0" smtClean="0"/>
              <a:t>(“</a:t>
            </a:r>
            <a:r>
              <a:rPr lang="ko-KR" altLang="en-US" baseline="0" dirty="0" smtClean="0"/>
              <a:t>이미 투표하셨습니다</a:t>
            </a:r>
            <a:r>
              <a:rPr lang="en-US" altLang="ko-KR" baseline="0" dirty="0" smtClean="0"/>
              <a:t>”), </a:t>
            </a:r>
            <a:r>
              <a:rPr lang="ko-KR" altLang="en-US" baseline="0" dirty="0" smtClean="0"/>
              <a:t>화살표 색깔을 바꾼다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vote </a:t>
            </a:r>
            <a:r>
              <a:rPr lang="ko-KR" altLang="en-US" baseline="0" dirty="0" smtClean="0"/>
              <a:t>정보 표기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: VTINFO. hit, pop, up, down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text</a:t>
            </a:r>
            <a:r>
              <a:rPr lang="ko-KR" altLang="en-US" baseline="0" dirty="0" smtClean="0"/>
              <a:t>로 표기한다</a:t>
            </a:r>
            <a:r>
              <a:rPr lang="en-US" altLang="ko-KR" baseline="0" dirty="0" smtClean="0"/>
              <a:t>. vote</a:t>
            </a:r>
            <a:r>
              <a:rPr lang="ko-KR" altLang="en-US" baseline="0" dirty="0" smtClean="0"/>
              <a:t>가 발생하면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처리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/term/*/*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entry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cmt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cmt_board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cmt_input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suggested_terms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comment </a:t>
            </a:r>
            <a:r>
              <a:rPr lang="ko-KR" altLang="en-US" baseline="0" dirty="0" smtClean="0"/>
              <a:t>디자인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ajax</a:t>
            </a:r>
            <a:r>
              <a:rPr lang="ko-KR" altLang="en-US" baseline="0" dirty="0" smtClean="0"/>
              <a:t>로 실시간 반영한다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추후 상세 서술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aside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other_terms</a:t>
            </a:r>
            <a:r>
              <a:rPr lang="en-US" baseline="0" dirty="0" smtClean="0"/>
              <a:t>, advertisement, </a:t>
            </a:r>
            <a:r>
              <a:rPr lang="en-US" baseline="0" dirty="0" err="1" smtClean="0"/>
              <a:t>sns</a:t>
            </a:r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add_term</a:t>
            </a:r>
            <a:r>
              <a:rPr lang="en-US" baseline="0" dirty="0" smtClean="0"/>
              <a:t> form </a:t>
            </a:r>
            <a:r>
              <a:rPr lang="ko-KR" altLang="en-US" baseline="0" dirty="0" smtClean="0"/>
              <a:t>구성에 관해 다음 슬라이드에 상세 서술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entry_add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상세서술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/term/?do=add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Term.php</a:t>
            </a:r>
            <a:endParaRPr lang="en-US" baseline="0" dirty="0" smtClean="0"/>
          </a:p>
          <a:p>
            <a:r>
              <a:rPr lang="en-US" dirty="0" smtClean="0"/>
              <a:t>=======================================</a:t>
            </a:r>
            <a:endParaRPr lang="en-US" baseline="0" dirty="0" smtClean="0"/>
          </a:p>
          <a:p>
            <a:r>
              <a:rPr lang="en-US" baseline="0" dirty="0" err="1" smtClean="0"/>
              <a:t>entry_pane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entry_add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  <a:r>
              <a:rPr lang="en-US" baseline="0" dirty="0" err="1" smtClean="0"/>
              <a:t>content_to_add</a:t>
            </a:r>
            <a:endParaRPr lang="en-US" baseline="0" dirty="0" smtClean="0"/>
          </a:p>
          <a:p>
            <a:r>
              <a:rPr lang="en-US" baseline="0" dirty="0" smtClean="0"/>
              <a:t>      term,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, usage</a:t>
            </a:r>
          </a:p>
          <a:p>
            <a:r>
              <a:rPr lang="en-US" baseline="0" dirty="0" smtClean="0"/>
              <a:t>    submit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term</a:t>
            </a:r>
            <a:r>
              <a:rPr lang="ko-KR" altLang="en-US" baseline="0" dirty="0" smtClean="0"/>
              <a:t>을 추천해주는 기능</a:t>
            </a:r>
            <a:r>
              <a:rPr lang="en-US" altLang="ko-KR" baseline="0" dirty="0" smtClean="0"/>
              <a:t>. (“</a:t>
            </a:r>
            <a:r>
              <a:rPr lang="ko-KR" altLang="en-US" baseline="0" dirty="0" smtClean="0"/>
              <a:t>혹시 추가하려는 단어가 이것입니까</a:t>
            </a:r>
            <a:r>
              <a:rPr lang="en-US" altLang="ko-KR" baseline="0" dirty="0" smtClean="0"/>
              <a:t>?”)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</a:t>
            </a:r>
            <a:r>
              <a:rPr lang="ko-KR" altLang="en-US" baseline="0" dirty="0" smtClean="0"/>
              <a:t>본 기능을 하는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각기 다른 디자인을 생각해보았다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smtClean="0"/>
              <a:t>Sugg1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Sugg2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영역에 연관단어 출력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Term </a:t>
            </a:r>
            <a:r>
              <a:rPr lang="ko-KR" altLang="en-US" dirty="0" smtClean="0"/>
              <a:t>폼에서 </a:t>
            </a:r>
            <a:r>
              <a:rPr lang="ko-KR" altLang="en-US" dirty="0" err="1" smtClean="0"/>
              <a:t>드롭다운으로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연관검색어</a:t>
            </a:r>
            <a:r>
              <a:rPr lang="ko-KR" altLang="en-US" dirty="0" smtClean="0"/>
              <a:t> 처럼</a:t>
            </a:r>
            <a:r>
              <a:rPr lang="en-US" altLang="ko-KR" dirty="0" smtClean="0"/>
              <a:t>).</a:t>
            </a:r>
            <a:endParaRPr lang="en-US" dirty="0" smtClean="0"/>
          </a:p>
          <a:p>
            <a:r>
              <a:rPr lang="en-US" dirty="0" err="1" smtClean="0"/>
              <a:t>ajax</a:t>
            </a:r>
            <a:r>
              <a:rPr lang="ko-KR" altLang="en-US" dirty="0" smtClean="0"/>
              <a:t>로 사용자가 입력을 하면 실시간으로 추천해줌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추천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역시 </a:t>
            </a:r>
            <a:r>
              <a:rPr lang="en-US" altLang="ko-KR" baseline="0" dirty="0" smtClean="0"/>
              <a:t>term</a:t>
            </a:r>
            <a:r>
              <a:rPr lang="ko-KR" altLang="en-US" baseline="0" dirty="0" smtClean="0"/>
              <a:t>비슷한 맥락에서 추천하는 기능을 구현 한다</a:t>
            </a:r>
            <a:r>
              <a:rPr lang="en-US" altLang="ko-KR" baseline="0" dirty="0" smtClean="0"/>
              <a:t>. </a:t>
            </a:r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의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특별히 미리 몇 가지 품사들을 리스트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혹은 버튼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제공해주면 좋다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이후 논의 필요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? </a:t>
            </a:r>
            <a:r>
              <a:rPr lang="ko-KR" altLang="en-US" baseline="0" dirty="0" smtClean="0"/>
              <a:t>도움말 기능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: lemma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smtClean="0"/>
              <a:t>를 모르는 일반인을 위해 개념 설명을 하는 짤막한 </a:t>
            </a:r>
            <a:r>
              <a:rPr lang="ko-KR" altLang="en-US" baseline="0" dirty="0" err="1" smtClean="0"/>
              <a:t>툴팁을</a:t>
            </a:r>
            <a:r>
              <a:rPr lang="ko-KR" altLang="en-US" baseline="0" dirty="0" smtClean="0"/>
              <a:t> 제공한다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혹은 링크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lemma,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, usage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optional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입력받는다</a:t>
            </a:r>
            <a:r>
              <a:rPr lang="en-US" altLang="ko-K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구분선</a:t>
            </a:r>
            <a:r>
              <a:rPr lang="en-US" altLang="ko-KR" baseline="0" dirty="0" smtClean="0"/>
              <a:t>(2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추가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err="1" smtClean="0"/>
              <a:t>localhost</a:t>
            </a:r>
            <a:r>
              <a:rPr lang="en-US" dirty="0" smtClean="0"/>
              <a:t>/login</a:t>
            </a:r>
          </a:p>
          <a:p>
            <a:r>
              <a:rPr lang="en-US" dirty="0" smtClean="0"/>
              <a:t>Controller: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Login.php</a:t>
            </a:r>
            <a:endParaRPr lang="en-US" dirty="0" smtClean="0"/>
          </a:p>
          <a:p>
            <a:r>
              <a:rPr lang="en-US" dirty="0" smtClean="0"/>
              <a:t>=======================================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  logo,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dropdown_menu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search_bar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add_term</a:t>
            </a:r>
            <a:r>
              <a:rPr lang="en-US" baseline="0" dirty="0" smtClean="0"/>
              <a:t>, login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upper_bar</a:t>
            </a:r>
            <a:endParaRPr lang="en-US" baseline="0" dirty="0" smtClean="0"/>
          </a:p>
          <a:p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login</a:t>
            </a:r>
          </a:p>
          <a:p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=======================================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8/9/15 Sun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1105137"/>
            <a:ext cx="7584296" cy="53705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#container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#header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222917"/>
            <a:ext cx="6856423" cy="895077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.spot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5" y="2304470"/>
            <a:ext cx="5018049" cy="3847512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#content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8" y="1347094"/>
            <a:ext cx="5390693" cy="54672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.ad_1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713" y="2547048"/>
            <a:ext cx="4651410" cy="329419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</a:t>
            </a:r>
            <a:r>
              <a:rPr lang="en-US" sz="1100" dirty="0" err="1" smtClean="0">
                <a:solidFill>
                  <a:schemeClr val="tx1"/>
                </a:solidFill>
              </a:rPr>
              <a:t>entry_pane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2304471"/>
            <a:ext cx="1618096" cy="3857838"/>
          </a:xfrm>
          <a:prstGeom prst="rect">
            <a:avLst/>
          </a:prstGeom>
          <a:solidFill>
            <a:srgbClr val="F2F2F2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.aside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32862" y="2547048"/>
            <a:ext cx="1338872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32862" y="3492381"/>
            <a:ext cx="1338872" cy="837211"/>
          </a:xfrm>
          <a:prstGeom prst="rect">
            <a:avLst/>
          </a:prstGeom>
          <a:solidFill>
            <a:srgbClr val="DEEBF7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32861" y="4469176"/>
            <a:ext cx="1352557" cy="83565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2241395" y="1151581"/>
            <a:ext cx="6856423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2241394" y="3130594"/>
            <a:ext cx="5681147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DOC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3619920" y="1252609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442340" y="1254126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28281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105235" y="1250710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2442116" y="1943099"/>
            <a:ext cx="6445405" cy="7968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900597" y="2078999"/>
            <a:ext cx="5390693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6946229" y="125669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8048624" y="3123047"/>
            <a:ext cx="1049193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8185786" y="3265292"/>
            <a:ext cx="78594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8185786" y="4224850"/>
            <a:ext cx="774868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6"/>
            <a:ext cx="4651410" cy="26394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927518"/>
            <a:ext cx="4212973" cy="15119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2668119" y="1513211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8" y="1513211"/>
            <a:ext cx="977034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425565" y="3588859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668119" y="3566621"/>
            <a:ext cx="1530060" cy="30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5720573" y="3587067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6000256" y="3584632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6295264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6577869" y="3583654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searchBar"/>
          <p:cNvSpPr/>
          <p:nvPr/>
        </p:nvSpPr>
        <p:spPr>
          <a:xfrm>
            <a:off x="4198179" y="1513210"/>
            <a:ext cx="331128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003787" y="1513210"/>
            <a:ext cx="176787" cy="2926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5" name="searchBar"/>
          <p:cNvSpPr/>
          <p:nvPr/>
        </p:nvSpPr>
        <p:spPr>
          <a:xfrm>
            <a:off x="4536592" y="1514875"/>
            <a:ext cx="176787" cy="2909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2771355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983701" y="204475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2771355" y="2407276"/>
            <a:ext cx="1757952" cy="4674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2771520" y="2961259"/>
            <a:ext cx="2737740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2118" y="1373777"/>
            <a:ext cx="4651410" cy="11208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43932" y="1568801"/>
            <a:ext cx="4264868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2118" y="2648301"/>
            <a:ext cx="4651410" cy="31682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644091" y="4523921"/>
            <a:ext cx="4247464" cy="622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664381" y="2864036"/>
            <a:ext cx="4247464" cy="12693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CMT_BD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2241395" y="1220108"/>
            <a:ext cx="5018049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371" y="1401115"/>
            <a:ext cx="4651410" cy="433893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2668119" y="1583140"/>
            <a:ext cx="4212973" cy="30843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EN_BD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479722" y="1220109"/>
            <a:ext cx="1618096" cy="4942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07095" y="1355557"/>
            <a:ext cx="1338872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07095" y="2320983"/>
            <a:ext cx="1338872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4356048" y="5171439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07094" y="3297778"/>
            <a:ext cx="1352557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searchBar"/>
          <p:cNvSpPr/>
          <p:nvPr/>
        </p:nvSpPr>
        <p:spPr>
          <a:xfrm>
            <a:off x="3514032" y="1694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3505216" y="2112843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3505216" y="2960351"/>
            <a:ext cx="2658700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searchBar"/>
          <p:cNvSpPr/>
          <p:nvPr/>
        </p:nvSpPr>
        <p:spPr>
          <a:xfrm>
            <a:off x="3501899" y="3916361"/>
            <a:ext cx="2662017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searchBar"/>
          <p:cNvSpPr/>
          <p:nvPr/>
        </p:nvSpPr>
        <p:spPr>
          <a:xfrm>
            <a:off x="2888884" y="16948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2891781" y="2118639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2882965" y="296065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2891781" y="250195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3508953" y="250077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searchBar"/>
          <p:cNvSpPr/>
          <p:nvPr/>
        </p:nvSpPr>
        <p:spPr>
          <a:xfrm>
            <a:off x="2882965" y="39163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393570" y="537514"/>
            <a:ext cx="6128129" cy="577438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2617319" y="719539"/>
            <a:ext cx="5650381" cy="47502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EN_ADD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5038508" y="5795136"/>
            <a:ext cx="838252" cy="243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730007" y="834866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3730007" y="2077222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LEMMA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3732904" y="3343106"/>
            <a:ext cx="2886201" cy="7147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732905" y="4357126"/>
            <a:ext cx="2886200" cy="5943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2838084" y="831243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2838084" y="2083018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2828848" y="335984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2838084" y="2466337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3730007" y="2466337"/>
            <a:ext cx="1105782" cy="2762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PARTOS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searchBar"/>
          <p:cNvSpPr/>
          <p:nvPr/>
        </p:nvSpPr>
        <p:spPr>
          <a:xfrm>
            <a:off x="2832165" y="4373561"/>
            <a:ext cx="412712" cy="2762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searchBar"/>
          <p:cNvSpPr/>
          <p:nvPr/>
        </p:nvSpPr>
        <p:spPr>
          <a:xfrm>
            <a:off x="3265911" y="2086748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searchBar"/>
          <p:cNvSpPr/>
          <p:nvPr/>
        </p:nvSpPr>
        <p:spPr>
          <a:xfrm>
            <a:off x="3261148" y="2465103"/>
            <a:ext cx="217785" cy="191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searchBar"/>
          <p:cNvSpPr/>
          <p:nvPr/>
        </p:nvSpPr>
        <p:spPr>
          <a:xfrm>
            <a:off x="3720771" y="119626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searchBar"/>
          <p:cNvSpPr/>
          <p:nvPr/>
        </p:nvSpPr>
        <p:spPr>
          <a:xfrm>
            <a:off x="5323869" y="831243"/>
            <a:ext cx="1105782" cy="6141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Sugg2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807253" y="19247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778513" y="2902660"/>
            <a:ext cx="40386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254" y="342132"/>
            <a:ext cx="7584296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1862254" y="377009"/>
            <a:ext cx="7584296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3877137" y="516922"/>
            <a:ext cx="342492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SB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241395" y="501805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409905" y="501805"/>
            <a:ext cx="687914" cy="484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7302057" y="516922"/>
            <a:ext cx="446240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2900597" y="501805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searchBar"/>
          <p:cNvSpPr/>
          <p:nvPr/>
        </p:nvSpPr>
        <p:spPr>
          <a:xfrm>
            <a:off x="10306221" y="5716118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searchBar"/>
          <p:cNvSpPr/>
          <p:nvPr/>
        </p:nvSpPr>
        <p:spPr>
          <a:xfrm>
            <a:off x="10585904" y="5713683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searchBar"/>
          <p:cNvSpPr/>
          <p:nvPr/>
        </p:nvSpPr>
        <p:spPr>
          <a:xfrm>
            <a:off x="10880912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11163517" y="5712705"/>
            <a:ext cx="209960" cy="2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searchBar"/>
          <p:cNvSpPr/>
          <p:nvPr/>
        </p:nvSpPr>
        <p:spPr>
          <a:xfrm>
            <a:off x="3374274" y="28207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56752" y="29770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74274" y="13224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3627251" y="15184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5120933" y="43735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searchBar"/>
          <p:cNvSpPr/>
          <p:nvPr/>
        </p:nvSpPr>
        <p:spPr>
          <a:xfrm>
            <a:off x="5812457" y="43735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searchBar"/>
          <p:cNvSpPr/>
          <p:nvPr/>
        </p:nvSpPr>
        <p:spPr>
          <a:xfrm>
            <a:off x="3870074" y="16855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049123" y="1366085"/>
            <a:ext cx="4007188" cy="93167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291946" y="1533182"/>
            <a:ext cx="3518554" cy="587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675</Words>
  <Application>Microsoft Office PowerPoint</Application>
  <PresentationFormat>와이드스크린</PresentationFormat>
  <Paragraphs>417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96</cp:revision>
  <dcterms:created xsi:type="dcterms:W3CDTF">2015-06-30T11:14:03Z</dcterms:created>
  <dcterms:modified xsi:type="dcterms:W3CDTF">2015-08-10T08:49:50Z</dcterms:modified>
</cp:coreProperties>
</file>